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handoutMasterIdLst>
    <p:handoutMasterId r:id="rId8"/>
  </p:handoutMasterIdLst>
  <p:sldIdLst>
    <p:sldId id="259" r:id="rId2"/>
    <p:sldId id="257" r:id="rId3"/>
    <p:sldId id="261" r:id="rId4"/>
    <p:sldId id="262" r:id="rId5"/>
    <p:sldId id="263" r:id="rId6"/>
  </p:sldIdLst>
  <p:sldSz cx="12192000" cy="6858000"/>
  <p:notesSz cx="6858000" cy="9144000"/>
  <p:defaultTextStyle>
    <a:defPPr>
      <a:defRPr lang="en-FJ"/>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hilde Souchon" userId="e170c50c-3645-4604-83dc-d529216a8331" providerId="ADAL" clId="{5428AAA4-73BA-4995-88DC-ACF185C3FD13}"/>
    <pc:docChg chg="modSld">
      <pc:chgData name="Mathilde Souchon" userId="e170c50c-3645-4604-83dc-d529216a8331" providerId="ADAL" clId="{5428AAA4-73BA-4995-88DC-ACF185C3FD13}" dt="2025-06-10T00:54:25.323" v="0" actId="2711"/>
      <pc:docMkLst>
        <pc:docMk/>
      </pc:docMkLst>
      <pc:sldChg chg="modSp mod">
        <pc:chgData name="Mathilde Souchon" userId="e170c50c-3645-4604-83dc-d529216a8331" providerId="ADAL" clId="{5428AAA4-73BA-4995-88DC-ACF185C3FD13}" dt="2025-06-10T00:54:25.323" v="0" actId="2711"/>
        <pc:sldMkLst>
          <pc:docMk/>
          <pc:sldMk cId="3154323391" sldId="259"/>
        </pc:sldMkLst>
        <pc:spChg chg="mod">
          <ac:chgData name="Mathilde Souchon" userId="e170c50c-3645-4604-83dc-d529216a8331" providerId="ADAL" clId="{5428AAA4-73BA-4995-88DC-ACF185C3FD13}" dt="2025-06-10T00:54:25.323" v="0" actId="2711"/>
          <ac:spMkLst>
            <pc:docMk/>
            <pc:sldMk cId="3154323391" sldId="259"/>
            <ac:spMk id="2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DF0348-97F9-416C-B429-679D9C23DB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a:t>ol</a:t>
            </a:r>
            <a:endParaRPr lang="en-FJ"/>
          </a:p>
        </p:txBody>
      </p:sp>
      <p:sp>
        <p:nvSpPr>
          <p:cNvPr id="3" name="Date Placeholder 2">
            <a:extLst>
              <a:ext uri="{FF2B5EF4-FFF2-40B4-BE49-F238E27FC236}">
                <a16:creationId xmlns:a16="http://schemas.microsoft.com/office/drawing/2014/main" id="{0BD914FD-737C-4688-8AB2-AD262B73FE8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19BE7B-2FBE-4748-9AD4-A920885ECB5F}" type="datetimeFigureOut">
              <a:rPr lang="en-FJ" smtClean="0"/>
              <a:t>10/06/2025</a:t>
            </a:fld>
            <a:endParaRPr lang="en-FJ"/>
          </a:p>
        </p:txBody>
      </p:sp>
      <p:sp>
        <p:nvSpPr>
          <p:cNvPr id="4" name="Footer Placeholder 3">
            <a:extLst>
              <a:ext uri="{FF2B5EF4-FFF2-40B4-BE49-F238E27FC236}">
                <a16:creationId xmlns:a16="http://schemas.microsoft.com/office/drawing/2014/main" id="{2BAC1CE6-A75B-4EF6-9426-9ADEA88EFB1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FJ"/>
          </a:p>
        </p:txBody>
      </p:sp>
      <p:sp>
        <p:nvSpPr>
          <p:cNvPr id="5" name="Slide Number Placeholder 4">
            <a:extLst>
              <a:ext uri="{FF2B5EF4-FFF2-40B4-BE49-F238E27FC236}">
                <a16:creationId xmlns:a16="http://schemas.microsoft.com/office/drawing/2014/main" id="{02EB672A-6BE5-47F6-99FF-1F88D0F4239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4A43CCA-5108-4AEB-A0FA-030D55D4B0D9}" type="slidenum">
              <a:rPr lang="en-FJ" smtClean="0"/>
              <a:t>‹#›</a:t>
            </a:fld>
            <a:endParaRPr lang="en-FJ"/>
          </a:p>
        </p:txBody>
      </p:sp>
    </p:spTree>
    <p:extLst>
      <p:ext uri="{BB962C8B-B14F-4D97-AF65-F5344CB8AC3E}">
        <p14:creationId xmlns:p14="http://schemas.microsoft.com/office/powerpoint/2010/main" val="59611948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a:t>ol</a:t>
            </a:r>
            <a:endParaRPr lang="en-FJ"/>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254079-6C71-47BA-987A-4395F229F2A9}" type="datetimeFigureOut">
              <a:rPr lang="en-FJ" smtClean="0"/>
              <a:t>10/06/2025</a:t>
            </a:fld>
            <a:endParaRPr lang="en-FJ"/>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J"/>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J"/>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040F97-3F2F-4D2C-ACB4-A93BEBF7E57A}" type="slidenum">
              <a:rPr lang="en-FJ" smtClean="0"/>
              <a:t>‹#›</a:t>
            </a:fld>
            <a:endParaRPr lang="en-FJ"/>
          </a:p>
        </p:txBody>
      </p:sp>
    </p:spTree>
    <p:extLst>
      <p:ext uri="{BB962C8B-B14F-4D97-AF65-F5344CB8AC3E}">
        <p14:creationId xmlns:p14="http://schemas.microsoft.com/office/powerpoint/2010/main" val="4280702955"/>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AD667-2952-46F6-91E7-BDD5AF3511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FJ"/>
          </a:p>
        </p:txBody>
      </p:sp>
      <p:sp>
        <p:nvSpPr>
          <p:cNvPr id="3" name="Subtitle 2">
            <a:extLst>
              <a:ext uri="{FF2B5EF4-FFF2-40B4-BE49-F238E27FC236}">
                <a16:creationId xmlns:a16="http://schemas.microsoft.com/office/drawing/2014/main" id="{B17BCD6F-02CE-4272-ABB6-CB4A1ABD90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FJ"/>
          </a:p>
        </p:txBody>
      </p:sp>
      <p:sp>
        <p:nvSpPr>
          <p:cNvPr id="4" name="Date Placeholder 3">
            <a:extLst>
              <a:ext uri="{FF2B5EF4-FFF2-40B4-BE49-F238E27FC236}">
                <a16:creationId xmlns:a16="http://schemas.microsoft.com/office/drawing/2014/main" id="{20A4516F-2B39-4485-A108-E8D49752899B}"/>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5" name="Footer Placeholder 4">
            <a:extLst>
              <a:ext uri="{FF2B5EF4-FFF2-40B4-BE49-F238E27FC236}">
                <a16:creationId xmlns:a16="http://schemas.microsoft.com/office/drawing/2014/main" id="{59D720CD-624E-4B98-8CA3-6EC64684E2BB}"/>
              </a:ext>
            </a:extLst>
          </p:cNvPr>
          <p:cNvSpPr>
            <a:spLocks noGrp="1"/>
          </p:cNvSpPr>
          <p:nvPr>
            <p:ph type="ftr" sz="quarter" idx="11"/>
          </p:nvPr>
        </p:nvSpPr>
        <p:spPr/>
        <p:txBody>
          <a:bodyPr/>
          <a:lstStyle/>
          <a:p>
            <a:endParaRPr lang="en-FJ"/>
          </a:p>
        </p:txBody>
      </p:sp>
      <p:sp>
        <p:nvSpPr>
          <p:cNvPr id="6" name="Slide Number Placeholder 5">
            <a:extLst>
              <a:ext uri="{FF2B5EF4-FFF2-40B4-BE49-F238E27FC236}">
                <a16:creationId xmlns:a16="http://schemas.microsoft.com/office/drawing/2014/main" id="{B45BD89D-26A5-45D8-80E7-AB52E16E670B}"/>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759339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07DE0-A13C-4932-84C0-FC3A1A9A598F}"/>
              </a:ext>
            </a:extLst>
          </p:cNvPr>
          <p:cNvSpPr>
            <a:spLocks noGrp="1"/>
          </p:cNvSpPr>
          <p:nvPr>
            <p:ph type="title"/>
          </p:nvPr>
        </p:nvSpPr>
        <p:spPr/>
        <p:txBody>
          <a:bodyPr/>
          <a:lstStyle/>
          <a:p>
            <a:r>
              <a:rPr lang="en-US"/>
              <a:t>Click to edit Master title style</a:t>
            </a:r>
            <a:endParaRPr lang="en-FJ"/>
          </a:p>
        </p:txBody>
      </p:sp>
      <p:sp>
        <p:nvSpPr>
          <p:cNvPr id="3" name="Vertical Text Placeholder 2">
            <a:extLst>
              <a:ext uri="{FF2B5EF4-FFF2-40B4-BE49-F238E27FC236}">
                <a16:creationId xmlns:a16="http://schemas.microsoft.com/office/drawing/2014/main" id="{B5AAC661-CEE4-4A0E-B74C-1580E2917F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4" name="Date Placeholder 3">
            <a:extLst>
              <a:ext uri="{FF2B5EF4-FFF2-40B4-BE49-F238E27FC236}">
                <a16:creationId xmlns:a16="http://schemas.microsoft.com/office/drawing/2014/main" id="{144E32B8-8D7A-4CC7-9392-567BF5EEF401}"/>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5" name="Footer Placeholder 4">
            <a:extLst>
              <a:ext uri="{FF2B5EF4-FFF2-40B4-BE49-F238E27FC236}">
                <a16:creationId xmlns:a16="http://schemas.microsoft.com/office/drawing/2014/main" id="{C93E8F35-5ED8-43DB-8089-5C6E78E397D2}"/>
              </a:ext>
            </a:extLst>
          </p:cNvPr>
          <p:cNvSpPr>
            <a:spLocks noGrp="1"/>
          </p:cNvSpPr>
          <p:nvPr>
            <p:ph type="ftr" sz="quarter" idx="11"/>
          </p:nvPr>
        </p:nvSpPr>
        <p:spPr/>
        <p:txBody>
          <a:bodyPr/>
          <a:lstStyle/>
          <a:p>
            <a:endParaRPr lang="en-FJ"/>
          </a:p>
        </p:txBody>
      </p:sp>
      <p:sp>
        <p:nvSpPr>
          <p:cNvPr id="6" name="Slide Number Placeholder 5">
            <a:extLst>
              <a:ext uri="{FF2B5EF4-FFF2-40B4-BE49-F238E27FC236}">
                <a16:creationId xmlns:a16="http://schemas.microsoft.com/office/drawing/2014/main" id="{709445A5-ECEA-485B-99C7-0F6EFB1AE77F}"/>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255813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420447-1388-4F0F-A924-407DC17254A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FJ"/>
          </a:p>
        </p:txBody>
      </p:sp>
      <p:sp>
        <p:nvSpPr>
          <p:cNvPr id="3" name="Vertical Text Placeholder 2">
            <a:extLst>
              <a:ext uri="{FF2B5EF4-FFF2-40B4-BE49-F238E27FC236}">
                <a16:creationId xmlns:a16="http://schemas.microsoft.com/office/drawing/2014/main" id="{AD1519F6-F2C5-4E7C-B82D-69E169550D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4" name="Date Placeholder 3">
            <a:extLst>
              <a:ext uri="{FF2B5EF4-FFF2-40B4-BE49-F238E27FC236}">
                <a16:creationId xmlns:a16="http://schemas.microsoft.com/office/drawing/2014/main" id="{140E53D7-3A52-45D2-8885-80F95A749D33}"/>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5" name="Footer Placeholder 4">
            <a:extLst>
              <a:ext uri="{FF2B5EF4-FFF2-40B4-BE49-F238E27FC236}">
                <a16:creationId xmlns:a16="http://schemas.microsoft.com/office/drawing/2014/main" id="{8CF8A9D5-1F20-4BF0-BF61-D523DE7DA476}"/>
              </a:ext>
            </a:extLst>
          </p:cNvPr>
          <p:cNvSpPr>
            <a:spLocks noGrp="1"/>
          </p:cNvSpPr>
          <p:nvPr>
            <p:ph type="ftr" sz="quarter" idx="11"/>
          </p:nvPr>
        </p:nvSpPr>
        <p:spPr/>
        <p:txBody>
          <a:bodyPr/>
          <a:lstStyle/>
          <a:p>
            <a:endParaRPr lang="en-FJ"/>
          </a:p>
        </p:txBody>
      </p:sp>
      <p:sp>
        <p:nvSpPr>
          <p:cNvPr id="6" name="Slide Number Placeholder 5">
            <a:extLst>
              <a:ext uri="{FF2B5EF4-FFF2-40B4-BE49-F238E27FC236}">
                <a16:creationId xmlns:a16="http://schemas.microsoft.com/office/drawing/2014/main" id="{1A3F7B54-55E2-4948-8D07-033408097898}"/>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250915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1A57-8BEA-4843-8670-9946246E4914}"/>
              </a:ext>
            </a:extLst>
          </p:cNvPr>
          <p:cNvSpPr>
            <a:spLocks noGrp="1"/>
          </p:cNvSpPr>
          <p:nvPr>
            <p:ph type="title"/>
          </p:nvPr>
        </p:nvSpPr>
        <p:spPr/>
        <p:txBody>
          <a:bodyPr/>
          <a:lstStyle/>
          <a:p>
            <a:r>
              <a:rPr lang="en-US"/>
              <a:t>Click to edit Master title style</a:t>
            </a:r>
            <a:endParaRPr lang="en-FJ"/>
          </a:p>
        </p:txBody>
      </p:sp>
      <p:sp>
        <p:nvSpPr>
          <p:cNvPr id="3" name="Content Placeholder 2">
            <a:extLst>
              <a:ext uri="{FF2B5EF4-FFF2-40B4-BE49-F238E27FC236}">
                <a16:creationId xmlns:a16="http://schemas.microsoft.com/office/drawing/2014/main" id="{E3C724CA-E290-433A-9E66-8701EA450A2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4" name="Date Placeholder 3">
            <a:extLst>
              <a:ext uri="{FF2B5EF4-FFF2-40B4-BE49-F238E27FC236}">
                <a16:creationId xmlns:a16="http://schemas.microsoft.com/office/drawing/2014/main" id="{9BF4E77B-7F59-4DFF-AAF2-3345784DE866}"/>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5" name="Footer Placeholder 4">
            <a:extLst>
              <a:ext uri="{FF2B5EF4-FFF2-40B4-BE49-F238E27FC236}">
                <a16:creationId xmlns:a16="http://schemas.microsoft.com/office/drawing/2014/main" id="{A0754CD7-6A48-43C8-BACB-B32E6C052C26}"/>
              </a:ext>
            </a:extLst>
          </p:cNvPr>
          <p:cNvSpPr>
            <a:spLocks noGrp="1"/>
          </p:cNvSpPr>
          <p:nvPr>
            <p:ph type="ftr" sz="quarter" idx="11"/>
          </p:nvPr>
        </p:nvSpPr>
        <p:spPr/>
        <p:txBody>
          <a:bodyPr/>
          <a:lstStyle/>
          <a:p>
            <a:endParaRPr lang="en-FJ"/>
          </a:p>
        </p:txBody>
      </p:sp>
      <p:sp>
        <p:nvSpPr>
          <p:cNvPr id="6" name="Slide Number Placeholder 5">
            <a:extLst>
              <a:ext uri="{FF2B5EF4-FFF2-40B4-BE49-F238E27FC236}">
                <a16:creationId xmlns:a16="http://schemas.microsoft.com/office/drawing/2014/main" id="{D912FFFE-ADC2-49E6-A925-B8292B180C51}"/>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2459133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A276E-4804-414D-9839-550A30000C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FJ"/>
          </a:p>
        </p:txBody>
      </p:sp>
      <p:sp>
        <p:nvSpPr>
          <p:cNvPr id="3" name="Text Placeholder 2">
            <a:extLst>
              <a:ext uri="{FF2B5EF4-FFF2-40B4-BE49-F238E27FC236}">
                <a16:creationId xmlns:a16="http://schemas.microsoft.com/office/drawing/2014/main" id="{766E7525-95BF-4072-AE88-41D1DA623F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C3C6B8-E73B-4631-8C63-3E5CA622B69B}"/>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5" name="Footer Placeholder 4">
            <a:extLst>
              <a:ext uri="{FF2B5EF4-FFF2-40B4-BE49-F238E27FC236}">
                <a16:creationId xmlns:a16="http://schemas.microsoft.com/office/drawing/2014/main" id="{BD5C606D-3F27-49E9-BF3B-3F3837401011}"/>
              </a:ext>
            </a:extLst>
          </p:cNvPr>
          <p:cNvSpPr>
            <a:spLocks noGrp="1"/>
          </p:cNvSpPr>
          <p:nvPr>
            <p:ph type="ftr" sz="quarter" idx="11"/>
          </p:nvPr>
        </p:nvSpPr>
        <p:spPr/>
        <p:txBody>
          <a:bodyPr/>
          <a:lstStyle/>
          <a:p>
            <a:endParaRPr lang="en-FJ"/>
          </a:p>
        </p:txBody>
      </p:sp>
      <p:sp>
        <p:nvSpPr>
          <p:cNvPr id="6" name="Slide Number Placeholder 5">
            <a:extLst>
              <a:ext uri="{FF2B5EF4-FFF2-40B4-BE49-F238E27FC236}">
                <a16:creationId xmlns:a16="http://schemas.microsoft.com/office/drawing/2014/main" id="{368C2F3D-C11C-4595-AAE1-3D6470577BAE}"/>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45383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BD146-1B5E-41AE-954D-35205313D19E}"/>
              </a:ext>
            </a:extLst>
          </p:cNvPr>
          <p:cNvSpPr>
            <a:spLocks noGrp="1"/>
          </p:cNvSpPr>
          <p:nvPr>
            <p:ph type="title"/>
          </p:nvPr>
        </p:nvSpPr>
        <p:spPr/>
        <p:txBody>
          <a:bodyPr/>
          <a:lstStyle/>
          <a:p>
            <a:r>
              <a:rPr lang="en-US"/>
              <a:t>Click to edit Master title style</a:t>
            </a:r>
            <a:endParaRPr lang="en-FJ"/>
          </a:p>
        </p:txBody>
      </p:sp>
      <p:sp>
        <p:nvSpPr>
          <p:cNvPr id="3" name="Content Placeholder 2">
            <a:extLst>
              <a:ext uri="{FF2B5EF4-FFF2-40B4-BE49-F238E27FC236}">
                <a16:creationId xmlns:a16="http://schemas.microsoft.com/office/drawing/2014/main" id="{31A0C3D0-1041-44C9-90F1-907D1A304B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4" name="Content Placeholder 3">
            <a:extLst>
              <a:ext uri="{FF2B5EF4-FFF2-40B4-BE49-F238E27FC236}">
                <a16:creationId xmlns:a16="http://schemas.microsoft.com/office/drawing/2014/main" id="{F37C5C45-E63A-48CE-88BC-0392074548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5" name="Date Placeholder 4">
            <a:extLst>
              <a:ext uri="{FF2B5EF4-FFF2-40B4-BE49-F238E27FC236}">
                <a16:creationId xmlns:a16="http://schemas.microsoft.com/office/drawing/2014/main" id="{71D2D939-970F-4C94-8501-BBBA9013A7CC}"/>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6" name="Footer Placeholder 5">
            <a:extLst>
              <a:ext uri="{FF2B5EF4-FFF2-40B4-BE49-F238E27FC236}">
                <a16:creationId xmlns:a16="http://schemas.microsoft.com/office/drawing/2014/main" id="{7C3CBB1E-AAC2-4859-8657-3E24C81BEBE7}"/>
              </a:ext>
            </a:extLst>
          </p:cNvPr>
          <p:cNvSpPr>
            <a:spLocks noGrp="1"/>
          </p:cNvSpPr>
          <p:nvPr>
            <p:ph type="ftr" sz="quarter" idx="11"/>
          </p:nvPr>
        </p:nvSpPr>
        <p:spPr/>
        <p:txBody>
          <a:bodyPr/>
          <a:lstStyle/>
          <a:p>
            <a:endParaRPr lang="en-FJ"/>
          </a:p>
        </p:txBody>
      </p:sp>
      <p:sp>
        <p:nvSpPr>
          <p:cNvPr id="7" name="Slide Number Placeholder 6">
            <a:extLst>
              <a:ext uri="{FF2B5EF4-FFF2-40B4-BE49-F238E27FC236}">
                <a16:creationId xmlns:a16="http://schemas.microsoft.com/office/drawing/2014/main" id="{970B0902-1DC4-477C-B052-C001AE04C73B}"/>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3796754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D264A-82E8-4820-9BBA-BCEAC9F6DE2C}"/>
              </a:ext>
            </a:extLst>
          </p:cNvPr>
          <p:cNvSpPr>
            <a:spLocks noGrp="1"/>
          </p:cNvSpPr>
          <p:nvPr>
            <p:ph type="title"/>
          </p:nvPr>
        </p:nvSpPr>
        <p:spPr>
          <a:xfrm>
            <a:off x="839788" y="365125"/>
            <a:ext cx="10515600" cy="1325563"/>
          </a:xfrm>
        </p:spPr>
        <p:txBody>
          <a:bodyPr/>
          <a:lstStyle/>
          <a:p>
            <a:r>
              <a:rPr lang="en-US"/>
              <a:t>Click to edit Master title style</a:t>
            </a:r>
            <a:endParaRPr lang="en-FJ"/>
          </a:p>
        </p:txBody>
      </p:sp>
      <p:sp>
        <p:nvSpPr>
          <p:cNvPr id="3" name="Text Placeholder 2">
            <a:extLst>
              <a:ext uri="{FF2B5EF4-FFF2-40B4-BE49-F238E27FC236}">
                <a16:creationId xmlns:a16="http://schemas.microsoft.com/office/drawing/2014/main" id="{40BDE852-9A37-4827-84EF-5E6BE182F9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EFF7D3-345E-468F-8F13-6020D83413A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5" name="Text Placeholder 4">
            <a:extLst>
              <a:ext uri="{FF2B5EF4-FFF2-40B4-BE49-F238E27FC236}">
                <a16:creationId xmlns:a16="http://schemas.microsoft.com/office/drawing/2014/main" id="{3035F4A7-83F6-439C-9626-B38928A2AA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2DF183-EE7E-4A94-A62C-7DE3E57D3E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7" name="Date Placeholder 6">
            <a:extLst>
              <a:ext uri="{FF2B5EF4-FFF2-40B4-BE49-F238E27FC236}">
                <a16:creationId xmlns:a16="http://schemas.microsoft.com/office/drawing/2014/main" id="{D7CADC4A-7457-4932-A4F7-3E9A5F312EFB}"/>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8" name="Footer Placeholder 7">
            <a:extLst>
              <a:ext uri="{FF2B5EF4-FFF2-40B4-BE49-F238E27FC236}">
                <a16:creationId xmlns:a16="http://schemas.microsoft.com/office/drawing/2014/main" id="{A58BC0F3-DDEA-4D33-BC8E-FE0A278909C3}"/>
              </a:ext>
            </a:extLst>
          </p:cNvPr>
          <p:cNvSpPr>
            <a:spLocks noGrp="1"/>
          </p:cNvSpPr>
          <p:nvPr>
            <p:ph type="ftr" sz="quarter" idx="11"/>
          </p:nvPr>
        </p:nvSpPr>
        <p:spPr/>
        <p:txBody>
          <a:bodyPr/>
          <a:lstStyle/>
          <a:p>
            <a:endParaRPr lang="en-FJ"/>
          </a:p>
        </p:txBody>
      </p:sp>
      <p:sp>
        <p:nvSpPr>
          <p:cNvPr id="9" name="Slide Number Placeholder 8">
            <a:extLst>
              <a:ext uri="{FF2B5EF4-FFF2-40B4-BE49-F238E27FC236}">
                <a16:creationId xmlns:a16="http://schemas.microsoft.com/office/drawing/2014/main" id="{9A47ECEC-350A-4717-83B8-3E5639F3D192}"/>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1988722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AE77D-D5FD-4E67-A2A1-56D3EB2F7A67}"/>
              </a:ext>
            </a:extLst>
          </p:cNvPr>
          <p:cNvSpPr>
            <a:spLocks noGrp="1"/>
          </p:cNvSpPr>
          <p:nvPr>
            <p:ph type="title"/>
          </p:nvPr>
        </p:nvSpPr>
        <p:spPr/>
        <p:txBody>
          <a:bodyPr/>
          <a:lstStyle/>
          <a:p>
            <a:r>
              <a:rPr lang="en-US"/>
              <a:t>Click to edit Master title style</a:t>
            </a:r>
            <a:endParaRPr lang="en-FJ"/>
          </a:p>
        </p:txBody>
      </p:sp>
      <p:sp>
        <p:nvSpPr>
          <p:cNvPr id="3" name="Date Placeholder 2">
            <a:extLst>
              <a:ext uri="{FF2B5EF4-FFF2-40B4-BE49-F238E27FC236}">
                <a16:creationId xmlns:a16="http://schemas.microsoft.com/office/drawing/2014/main" id="{37305AC1-6B5C-43AB-806A-249051AF1F46}"/>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4" name="Footer Placeholder 3">
            <a:extLst>
              <a:ext uri="{FF2B5EF4-FFF2-40B4-BE49-F238E27FC236}">
                <a16:creationId xmlns:a16="http://schemas.microsoft.com/office/drawing/2014/main" id="{7638D04B-FC59-4454-9002-ED36E9BDD79B}"/>
              </a:ext>
            </a:extLst>
          </p:cNvPr>
          <p:cNvSpPr>
            <a:spLocks noGrp="1"/>
          </p:cNvSpPr>
          <p:nvPr>
            <p:ph type="ftr" sz="quarter" idx="11"/>
          </p:nvPr>
        </p:nvSpPr>
        <p:spPr/>
        <p:txBody>
          <a:bodyPr/>
          <a:lstStyle/>
          <a:p>
            <a:endParaRPr lang="en-FJ"/>
          </a:p>
        </p:txBody>
      </p:sp>
      <p:sp>
        <p:nvSpPr>
          <p:cNvPr id="5" name="Slide Number Placeholder 4">
            <a:extLst>
              <a:ext uri="{FF2B5EF4-FFF2-40B4-BE49-F238E27FC236}">
                <a16:creationId xmlns:a16="http://schemas.microsoft.com/office/drawing/2014/main" id="{6584AB60-95EC-4C8B-BDCB-95B3C7AF2A28}"/>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438939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18EAC-F80F-47B9-AC6E-644E1ECED639}"/>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3" name="Footer Placeholder 2">
            <a:extLst>
              <a:ext uri="{FF2B5EF4-FFF2-40B4-BE49-F238E27FC236}">
                <a16:creationId xmlns:a16="http://schemas.microsoft.com/office/drawing/2014/main" id="{186DD644-C6DE-4733-B57C-D14CB9DE57A2}"/>
              </a:ext>
            </a:extLst>
          </p:cNvPr>
          <p:cNvSpPr>
            <a:spLocks noGrp="1"/>
          </p:cNvSpPr>
          <p:nvPr>
            <p:ph type="ftr" sz="quarter" idx="11"/>
          </p:nvPr>
        </p:nvSpPr>
        <p:spPr/>
        <p:txBody>
          <a:bodyPr/>
          <a:lstStyle/>
          <a:p>
            <a:endParaRPr lang="en-FJ"/>
          </a:p>
        </p:txBody>
      </p:sp>
      <p:sp>
        <p:nvSpPr>
          <p:cNvPr id="4" name="Slide Number Placeholder 3">
            <a:extLst>
              <a:ext uri="{FF2B5EF4-FFF2-40B4-BE49-F238E27FC236}">
                <a16:creationId xmlns:a16="http://schemas.microsoft.com/office/drawing/2014/main" id="{F499ADBA-8F80-40B6-B407-DD9D5BA08938}"/>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2579236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5F902-2FAA-471E-AEB2-1A04739E54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J"/>
          </a:p>
        </p:txBody>
      </p:sp>
      <p:sp>
        <p:nvSpPr>
          <p:cNvPr id="3" name="Content Placeholder 2">
            <a:extLst>
              <a:ext uri="{FF2B5EF4-FFF2-40B4-BE49-F238E27FC236}">
                <a16:creationId xmlns:a16="http://schemas.microsoft.com/office/drawing/2014/main" id="{AA5A153E-45B0-48B1-91C4-3D88E620B8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4" name="Text Placeholder 3">
            <a:extLst>
              <a:ext uri="{FF2B5EF4-FFF2-40B4-BE49-F238E27FC236}">
                <a16:creationId xmlns:a16="http://schemas.microsoft.com/office/drawing/2014/main" id="{A0A0A05F-3BBC-4609-8A14-FDC808C4C3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E42FB8-5AAE-4341-8E25-09280D5DF9FC}"/>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6" name="Footer Placeholder 5">
            <a:extLst>
              <a:ext uri="{FF2B5EF4-FFF2-40B4-BE49-F238E27FC236}">
                <a16:creationId xmlns:a16="http://schemas.microsoft.com/office/drawing/2014/main" id="{B5C17B0E-9450-4D45-A605-B24CED4B34C6}"/>
              </a:ext>
            </a:extLst>
          </p:cNvPr>
          <p:cNvSpPr>
            <a:spLocks noGrp="1"/>
          </p:cNvSpPr>
          <p:nvPr>
            <p:ph type="ftr" sz="quarter" idx="11"/>
          </p:nvPr>
        </p:nvSpPr>
        <p:spPr/>
        <p:txBody>
          <a:bodyPr/>
          <a:lstStyle/>
          <a:p>
            <a:endParaRPr lang="en-FJ"/>
          </a:p>
        </p:txBody>
      </p:sp>
      <p:sp>
        <p:nvSpPr>
          <p:cNvPr id="7" name="Slide Number Placeholder 6">
            <a:extLst>
              <a:ext uri="{FF2B5EF4-FFF2-40B4-BE49-F238E27FC236}">
                <a16:creationId xmlns:a16="http://schemas.microsoft.com/office/drawing/2014/main" id="{35609B04-E9D3-4A5E-BA7E-610C0952BC4D}"/>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997694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AE9CD-6EB5-4C51-B98F-26E14ECD90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FJ"/>
          </a:p>
        </p:txBody>
      </p:sp>
      <p:sp>
        <p:nvSpPr>
          <p:cNvPr id="3" name="Picture Placeholder 2">
            <a:extLst>
              <a:ext uri="{FF2B5EF4-FFF2-40B4-BE49-F238E27FC236}">
                <a16:creationId xmlns:a16="http://schemas.microsoft.com/office/drawing/2014/main" id="{A94AB497-599B-42FE-A4C9-1E96BDC9A7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J"/>
          </a:p>
        </p:txBody>
      </p:sp>
      <p:sp>
        <p:nvSpPr>
          <p:cNvPr id="4" name="Text Placeholder 3">
            <a:extLst>
              <a:ext uri="{FF2B5EF4-FFF2-40B4-BE49-F238E27FC236}">
                <a16:creationId xmlns:a16="http://schemas.microsoft.com/office/drawing/2014/main" id="{1E8B96C6-EF29-4DC3-B283-BA3AB78CD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0008AF-C1D2-4E04-9DD4-596D8B7343D2}"/>
              </a:ext>
            </a:extLst>
          </p:cNvPr>
          <p:cNvSpPr>
            <a:spLocks noGrp="1"/>
          </p:cNvSpPr>
          <p:nvPr>
            <p:ph type="dt" sz="half" idx="10"/>
          </p:nvPr>
        </p:nvSpPr>
        <p:spPr/>
        <p:txBody>
          <a:bodyPr/>
          <a:lstStyle/>
          <a:p>
            <a:fld id="{C2FF478A-309F-49D4-9382-974E14DA6E28}" type="datetimeFigureOut">
              <a:rPr lang="en-FJ" smtClean="0"/>
              <a:t>10/06/2025</a:t>
            </a:fld>
            <a:endParaRPr lang="en-FJ"/>
          </a:p>
        </p:txBody>
      </p:sp>
      <p:sp>
        <p:nvSpPr>
          <p:cNvPr id="6" name="Footer Placeholder 5">
            <a:extLst>
              <a:ext uri="{FF2B5EF4-FFF2-40B4-BE49-F238E27FC236}">
                <a16:creationId xmlns:a16="http://schemas.microsoft.com/office/drawing/2014/main" id="{D720FC99-737E-40CB-BF36-0A0F4EA4932B}"/>
              </a:ext>
            </a:extLst>
          </p:cNvPr>
          <p:cNvSpPr>
            <a:spLocks noGrp="1"/>
          </p:cNvSpPr>
          <p:nvPr>
            <p:ph type="ftr" sz="quarter" idx="11"/>
          </p:nvPr>
        </p:nvSpPr>
        <p:spPr/>
        <p:txBody>
          <a:bodyPr/>
          <a:lstStyle/>
          <a:p>
            <a:endParaRPr lang="en-FJ"/>
          </a:p>
        </p:txBody>
      </p:sp>
      <p:sp>
        <p:nvSpPr>
          <p:cNvPr id="7" name="Slide Number Placeholder 6">
            <a:extLst>
              <a:ext uri="{FF2B5EF4-FFF2-40B4-BE49-F238E27FC236}">
                <a16:creationId xmlns:a16="http://schemas.microsoft.com/office/drawing/2014/main" id="{C0E0CAFC-5C8A-44DF-810A-C640814261D6}"/>
              </a:ext>
            </a:extLst>
          </p:cNvPr>
          <p:cNvSpPr>
            <a:spLocks noGrp="1"/>
          </p:cNvSpPr>
          <p:nvPr>
            <p:ph type="sldNum" sz="quarter" idx="12"/>
          </p:nvPr>
        </p:nvSpPr>
        <p:spPr/>
        <p:txBody>
          <a:bodyPr/>
          <a:lstStyle/>
          <a:p>
            <a:fld id="{78CF9A66-8A72-45CA-A4CA-0FCB97C56302}" type="slidenum">
              <a:rPr lang="en-FJ" smtClean="0"/>
              <a:t>‹#›</a:t>
            </a:fld>
            <a:endParaRPr lang="en-FJ"/>
          </a:p>
        </p:txBody>
      </p:sp>
    </p:spTree>
    <p:extLst>
      <p:ext uri="{BB962C8B-B14F-4D97-AF65-F5344CB8AC3E}">
        <p14:creationId xmlns:p14="http://schemas.microsoft.com/office/powerpoint/2010/main" val="3354723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3BE71B-ABBA-4F27-BF47-6F875762E5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FJ"/>
          </a:p>
        </p:txBody>
      </p:sp>
      <p:sp>
        <p:nvSpPr>
          <p:cNvPr id="3" name="Text Placeholder 2">
            <a:extLst>
              <a:ext uri="{FF2B5EF4-FFF2-40B4-BE49-F238E27FC236}">
                <a16:creationId xmlns:a16="http://schemas.microsoft.com/office/drawing/2014/main" id="{BB628201-398F-4E54-9CA5-6FB29FEFF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FJ"/>
          </a:p>
        </p:txBody>
      </p:sp>
      <p:sp>
        <p:nvSpPr>
          <p:cNvPr id="4" name="Date Placeholder 3">
            <a:extLst>
              <a:ext uri="{FF2B5EF4-FFF2-40B4-BE49-F238E27FC236}">
                <a16:creationId xmlns:a16="http://schemas.microsoft.com/office/drawing/2014/main" id="{801134D5-F71B-46BF-B0B6-B705CA19F8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FF478A-309F-49D4-9382-974E14DA6E28}" type="datetimeFigureOut">
              <a:rPr lang="en-FJ" smtClean="0"/>
              <a:t>10/06/2025</a:t>
            </a:fld>
            <a:endParaRPr lang="en-FJ"/>
          </a:p>
        </p:txBody>
      </p:sp>
      <p:sp>
        <p:nvSpPr>
          <p:cNvPr id="5" name="Footer Placeholder 4">
            <a:extLst>
              <a:ext uri="{FF2B5EF4-FFF2-40B4-BE49-F238E27FC236}">
                <a16:creationId xmlns:a16="http://schemas.microsoft.com/office/drawing/2014/main" id="{8EB36985-A9CD-463C-835B-B1E03A4510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J"/>
          </a:p>
        </p:txBody>
      </p:sp>
      <p:sp>
        <p:nvSpPr>
          <p:cNvPr id="6" name="Slide Number Placeholder 5">
            <a:extLst>
              <a:ext uri="{FF2B5EF4-FFF2-40B4-BE49-F238E27FC236}">
                <a16:creationId xmlns:a16="http://schemas.microsoft.com/office/drawing/2014/main" id="{F8A888FF-7D64-4FF0-BB76-F1AF1925CE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F9A66-8A72-45CA-A4CA-0FCB97C56302}" type="slidenum">
              <a:rPr lang="en-FJ" smtClean="0"/>
              <a:t>‹#›</a:t>
            </a:fld>
            <a:endParaRPr lang="en-FJ"/>
          </a:p>
        </p:txBody>
      </p:sp>
    </p:spTree>
    <p:extLst>
      <p:ext uri="{BB962C8B-B14F-4D97-AF65-F5344CB8AC3E}">
        <p14:creationId xmlns:p14="http://schemas.microsoft.com/office/powerpoint/2010/main" val="3057357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J"/>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hilde.souchon@usp.ac.fj" TargetMode="External"/><Relationship Id="rId2" Type="http://schemas.openxmlformats.org/officeDocument/2006/relationships/hyperlink" Target="mailto:nigel.pai@pnguot.ac.pg"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2">
            <a:extLst>
              <a:ext uri="{FF2B5EF4-FFF2-40B4-BE49-F238E27FC236}">
                <a16:creationId xmlns:a16="http://schemas.microsoft.com/office/drawing/2014/main" id="{E8C0D3EF-8CDC-2EC0-8ACF-6170A9261D2B}"/>
              </a:ext>
            </a:extLst>
          </p:cNvPr>
          <p:cNvSpPr txBox="1">
            <a:spLocks/>
          </p:cNvSpPr>
          <p:nvPr/>
        </p:nvSpPr>
        <p:spPr>
          <a:xfrm>
            <a:off x="826813" y="378824"/>
            <a:ext cx="10971387" cy="44178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AU" sz="2000" b="1" dirty="0">
                <a:latin typeface="Arial" charset="0"/>
                <a:cs typeface="Arial" charset="0"/>
              </a:rPr>
              <a:t>                                  INSTRUCTIONS for ORAL PRESENTATIONS</a:t>
            </a:r>
            <a:endParaRPr lang="en-AU" sz="2000" dirty="0">
              <a:latin typeface="Arial" charset="0"/>
              <a:cs typeface="Arial" charset="0"/>
            </a:endParaRPr>
          </a:p>
        </p:txBody>
      </p:sp>
      <p:sp>
        <p:nvSpPr>
          <p:cNvPr id="25" name="TextBox 24"/>
          <p:cNvSpPr txBox="1"/>
          <p:nvPr/>
        </p:nvSpPr>
        <p:spPr>
          <a:xfrm>
            <a:off x="594192" y="820613"/>
            <a:ext cx="11436627" cy="5816977"/>
          </a:xfrm>
          <a:prstGeom prst="rect">
            <a:avLst/>
          </a:prstGeom>
          <a:noFill/>
        </p:spPr>
        <p:txBody>
          <a:bodyPr wrap="square" rtlCol="0">
            <a:spAutoFit/>
          </a:bodyPr>
          <a:lstStyle/>
          <a:p>
            <a:pPr>
              <a:defRPr/>
            </a:pPr>
            <a:r>
              <a:rPr lang="en-AU" sz="2000" dirty="0">
                <a:latin typeface="Arial" charset="0"/>
                <a:cs typeface="Arial" charset="0"/>
              </a:rPr>
              <a:t>Time allocated to each Presenter is </a:t>
            </a:r>
            <a:r>
              <a:rPr lang="en-AU" sz="2000" b="1" u="sng" dirty="0">
                <a:latin typeface="Arial" charset="0"/>
                <a:cs typeface="Arial" charset="0"/>
              </a:rPr>
              <a:t>strictly 20 minutes only: </a:t>
            </a:r>
          </a:p>
          <a:p>
            <a:pPr>
              <a:defRPr/>
            </a:pPr>
            <a:r>
              <a:rPr lang="en-AU" sz="2000" b="1" dirty="0">
                <a:latin typeface="Arial" charset="0"/>
                <a:cs typeface="Arial" charset="0"/>
              </a:rPr>
              <a:t>15 minutes for the actual presentation (moderators will ensure the time is respected) </a:t>
            </a:r>
            <a:r>
              <a:rPr lang="en-AU" sz="2000" dirty="0">
                <a:latin typeface="Arial" charset="0"/>
                <a:cs typeface="Arial" charset="0"/>
              </a:rPr>
              <a:t>and 5 minutes for questions and discussions. </a:t>
            </a:r>
          </a:p>
          <a:p>
            <a:pPr>
              <a:defRPr/>
            </a:pPr>
            <a:r>
              <a:rPr lang="en-AU" sz="2000" dirty="0">
                <a:latin typeface="Arial" charset="0"/>
                <a:cs typeface="Arial" charset="0"/>
              </a:rPr>
              <a:t>The paper must be presented by </a:t>
            </a:r>
            <a:r>
              <a:rPr lang="en-AU" sz="2000" b="1" dirty="0">
                <a:latin typeface="Arial" charset="0"/>
                <a:cs typeface="Arial" charset="0"/>
              </a:rPr>
              <a:t>one of the authors or co-authors. </a:t>
            </a:r>
          </a:p>
          <a:p>
            <a:pPr>
              <a:defRPr/>
            </a:pPr>
            <a:r>
              <a:rPr lang="en-AU" sz="2000" dirty="0">
                <a:latin typeface="Arial" charset="0"/>
                <a:cs typeface="Arial" charset="0"/>
              </a:rPr>
              <a:t>Conference laptop would be available in the conference room. Please bring a flash drive or email your presentation slide (PPT file not PDF) at least 24 Hrs before your presentation time to </a:t>
            </a:r>
            <a:r>
              <a:rPr lang="en-AU" sz="2000" dirty="0">
                <a:solidFill>
                  <a:srgbClr val="00B050"/>
                </a:solidFill>
                <a:latin typeface="Arial" panose="020B0604020202020204" pitchFamily="34" charset="0"/>
                <a:ea typeface="Calibri" pitchFamily="34" charset="0"/>
                <a:cs typeface="Arial" panose="020B0604020202020204" pitchFamily="34" charset="0"/>
                <a:hlinkClick r:id="rId2"/>
              </a:rPr>
              <a:t>nigel.pai@pnguot.ac.pg</a:t>
            </a:r>
            <a:r>
              <a:rPr lang="en-AU" sz="2000" dirty="0">
                <a:solidFill>
                  <a:srgbClr val="00B050"/>
                </a:solidFill>
                <a:latin typeface="Arial" panose="020B0604020202020204" pitchFamily="34" charset="0"/>
                <a:ea typeface="Calibri" pitchFamily="34" charset="0"/>
                <a:cs typeface="Arial" panose="020B0604020202020204" pitchFamily="34" charset="0"/>
              </a:rPr>
              <a:t> </a:t>
            </a:r>
            <a:r>
              <a:rPr lang="en-AU" sz="2000" dirty="0">
                <a:latin typeface="Arial" panose="020B0604020202020204" pitchFamily="34" charset="0"/>
                <a:ea typeface="Calibri" pitchFamily="34" charset="0"/>
                <a:cs typeface="Arial" panose="020B0604020202020204" pitchFamily="34" charset="0"/>
              </a:rPr>
              <a:t>or</a:t>
            </a:r>
            <a:r>
              <a:rPr lang="en-AU" sz="2000" dirty="0">
                <a:solidFill>
                  <a:srgbClr val="00B050"/>
                </a:solidFill>
                <a:latin typeface="Arial" panose="020B0604020202020204" pitchFamily="34" charset="0"/>
                <a:ea typeface="Calibri" pitchFamily="34" charset="0"/>
                <a:cs typeface="Arial" panose="020B0604020202020204" pitchFamily="34" charset="0"/>
              </a:rPr>
              <a:t> </a:t>
            </a:r>
            <a:r>
              <a:rPr lang="en-AU" sz="2000" dirty="0">
                <a:solidFill>
                  <a:srgbClr val="00B050"/>
                </a:solidFill>
                <a:latin typeface="Arial" panose="020B0604020202020204" pitchFamily="34" charset="0"/>
                <a:ea typeface="Calibri" pitchFamily="34" charset="0"/>
                <a:cs typeface="Arial" panose="020B0604020202020204" pitchFamily="34" charset="0"/>
                <a:hlinkClick r:id="rId3"/>
              </a:rPr>
              <a:t>mathilde.souchon@usp.ac.fj</a:t>
            </a:r>
            <a:r>
              <a:rPr lang="en-AU" sz="2000" dirty="0">
                <a:solidFill>
                  <a:srgbClr val="00B050"/>
                </a:solidFill>
                <a:latin typeface="Arial" panose="020B0604020202020204" pitchFamily="34" charset="0"/>
                <a:ea typeface="Calibri" pitchFamily="34" charset="0"/>
                <a:cs typeface="Arial" panose="020B0604020202020204" pitchFamily="34" charset="0"/>
              </a:rPr>
              <a:t> </a:t>
            </a:r>
          </a:p>
          <a:p>
            <a:pPr>
              <a:defRPr/>
            </a:pPr>
            <a:endParaRPr lang="en-AU" sz="2000" dirty="0">
              <a:solidFill>
                <a:srgbClr val="00B050"/>
              </a:solidFill>
              <a:latin typeface="Arial" panose="020B0604020202020204" pitchFamily="34" charset="0"/>
              <a:ea typeface="Calibri" pitchFamily="34" charset="0"/>
              <a:cs typeface="Arial" panose="020B0604020202020204" pitchFamily="34" charset="0"/>
            </a:endParaRPr>
          </a:p>
          <a:p>
            <a:pPr>
              <a:defRPr/>
            </a:pPr>
            <a:r>
              <a:rPr lang="en-AU" sz="2000" dirty="0">
                <a:latin typeface="Arial" charset="0"/>
                <a:cs typeface="Arial" charset="0"/>
              </a:rPr>
              <a:t>Prior to your allocated presentation time slot, please come to the session room (preferably during coffee breaks) with your USB flash drive to preview your presentation power point file with the help of our ‘student volunteers’.</a:t>
            </a:r>
          </a:p>
          <a:p>
            <a:pPr>
              <a:defRPr/>
            </a:pPr>
            <a:endParaRPr lang="en-AU" sz="2000" dirty="0">
              <a:latin typeface="Arial" charset="0"/>
              <a:cs typeface="Arial" charset="0"/>
            </a:endParaRPr>
          </a:p>
          <a:p>
            <a:pPr>
              <a:defRPr/>
            </a:pPr>
            <a:r>
              <a:rPr lang="en-AU" sz="2000" b="1" u="sng" dirty="0">
                <a:latin typeface="Arial" charset="0"/>
                <a:cs typeface="Arial" charset="0"/>
              </a:rPr>
              <a:t>PPT Tips:</a:t>
            </a:r>
          </a:p>
          <a:p>
            <a:pPr>
              <a:defRPr/>
            </a:pPr>
            <a:r>
              <a:rPr lang="en-AU" sz="2000" dirty="0">
                <a:latin typeface="Arial" charset="0"/>
                <a:cs typeface="Arial" charset="0"/>
              </a:rPr>
              <a:t>- min font size for </a:t>
            </a:r>
            <a:r>
              <a:rPr lang="en-AU" sz="3200" dirty="0">
                <a:latin typeface="Arial" charset="0"/>
                <a:cs typeface="Arial" charset="0"/>
              </a:rPr>
              <a:t>your presentation texts and data is 32</a:t>
            </a:r>
          </a:p>
          <a:p>
            <a:pPr>
              <a:defRPr/>
            </a:pPr>
            <a:r>
              <a:rPr lang="en-AU" sz="2000" dirty="0">
                <a:latin typeface="Arial" charset="0"/>
                <a:cs typeface="Arial" charset="0"/>
              </a:rPr>
              <a:t>- Your presentation should not be more than 10 slides</a:t>
            </a:r>
          </a:p>
          <a:p>
            <a:pPr marL="342900" indent="-342900">
              <a:buFontTx/>
              <a:buChar char="-"/>
              <a:defRPr/>
            </a:pPr>
            <a:r>
              <a:rPr lang="fr-FR" sz="2000" dirty="0" err="1">
                <a:latin typeface="Arial" charset="0"/>
                <a:cs typeface="Arial" charset="0"/>
              </a:rPr>
              <a:t>Visuals</a:t>
            </a:r>
            <a:r>
              <a:rPr lang="fr-FR" sz="2000" dirty="0">
                <a:latin typeface="Arial" charset="0"/>
                <a:cs typeface="Arial" charset="0"/>
              </a:rPr>
              <a:t> – </a:t>
            </a:r>
            <a:r>
              <a:rPr lang="fr-FR" sz="2000" dirty="0" err="1">
                <a:latin typeface="Arial" charset="0"/>
                <a:cs typeface="Arial" charset="0"/>
              </a:rPr>
              <a:t>diagrams</a:t>
            </a:r>
            <a:r>
              <a:rPr lang="fr-FR" sz="2000" dirty="0">
                <a:latin typeface="Arial" charset="0"/>
                <a:cs typeface="Arial" charset="0"/>
              </a:rPr>
              <a:t>, photos, figures, graphs are </a:t>
            </a:r>
            <a:r>
              <a:rPr lang="fr-FR" sz="2000" dirty="0" err="1">
                <a:latin typeface="Arial" charset="0"/>
                <a:cs typeface="Arial" charset="0"/>
              </a:rPr>
              <a:t>very</a:t>
            </a:r>
            <a:r>
              <a:rPr lang="fr-FR" sz="2000" dirty="0">
                <a:latin typeface="Arial" charset="0"/>
                <a:cs typeface="Arial" charset="0"/>
              </a:rPr>
              <a:t> </a:t>
            </a:r>
            <a:r>
              <a:rPr lang="fr-FR" sz="2000" dirty="0" err="1">
                <a:latin typeface="Arial" charset="0"/>
                <a:cs typeface="Arial" charset="0"/>
              </a:rPr>
              <a:t>useful</a:t>
            </a:r>
            <a:r>
              <a:rPr lang="fr-FR" sz="2000" dirty="0">
                <a:latin typeface="Arial" charset="0"/>
                <a:cs typeface="Arial" charset="0"/>
              </a:rPr>
              <a:t> to </a:t>
            </a:r>
            <a:r>
              <a:rPr lang="fr-FR" sz="2000" dirty="0" err="1">
                <a:latin typeface="Arial" charset="0"/>
                <a:cs typeface="Arial" charset="0"/>
              </a:rPr>
              <a:t>present</a:t>
            </a:r>
            <a:r>
              <a:rPr lang="fr-FR" sz="2000" dirty="0">
                <a:latin typeface="Arial" charset="0"/>
                <a:cs typeface="Arial" charset="0"/>
              </a:rPr>
              <a:t> </a:t>
            </a:r>
            <a:r>
              <a:rPr lang="fr-FR" sz="2000" dirty="0" err="1">
                <a:latin typeface="Arial" charset="0"/>
                <a:cs typeface="Arial" charset="0"/>
              </a:rPr>
              <a:t>your</a:t>
            </a:r>
            <a:r>
              <a:rPr lang="fr-FR" sz="2000" dirty="0">
                <a:latin typeface="Arial" charset="0"/>
                <a:cs typeface="Arial" charset="0"/>
              </a:rPr>
              <a:t> </a:t>
            </a:r>
            <a:r>
              <a:rPr lang="fr-FR" sz="2000" dirty="0" err="1">
                <a:latin typeface="Arial" charset="0"/>
                <a:cs typeface="Arial" charset="0"/>
              </a:rPr>
              <a:t>research</a:t>
            </a:r>
            <a:endParaRPr lang="fr-FR" sz="2000" dirty="0">
              <a:latin typeface="Arial" charset="0"/>
              <a:cs typeface="Arial" charset="0"/>
            </a:endParaRPr>
          </a:p>
          <a:p>
            <a:pPr marL="342900" indent="-342900">
              <a:buFontTx/>
              <a:buChar char="-"/>
              <a:defRPr/>
            </a:pPr>
            <a:r>
              <a:rPr lang="fr-FR" sz="2000" dirty="0" err="1">
                <a:latin typeface="Arial" charset="0"/>
                <a:cs typeface="Arial" charset="0"/>
              </a:rPr>
              <a:t>Conference</a:t>
            </a:r>
            <a:r>
              <a:rPr lang="fr-FR" sz="2000" dirty="0">
                <a:latin typeface="Arial" charset="0"/>
                <a:cs typeface="Arial" charset="0"/>
              </a:rPr>
              <a:t> </a:t>
            </a:r>
            <a:r>
              <a:rPr lang="fr-FR" sz="2000" dirty="0" err="1">
                <a:latin typeface="Arial" charset="0"/>
                <a:cs typeface="Arial" charset="0"/>
              </a:rPr>
              <a:t>presentation</a:t>
            </a:r>
            <a:r>
              <a:rPr lang="fr-FR" sz="2000" dirty="0">
                <a:latin typeface="Arial" charset="0"/>
                <a:cs typeface="Arial" charset="0"/>
              </a:rPr>
              <a:t> </a:t>
            </a:r>
            <a:r>
              <a:rPr lang="fr-FR" sz="2000" dirty="0" err="1">
                <a:latin typeface="Arial" charset="0"/>
                <a:cs typeface="Arial" charset="0"/>
              </a:rPr>
              <a:t>is</a:t>
            </a:r>
            <a:r>
              <a:rPr lang="fr-FR" sz="2000" dirty="0">
                <a:latin typeface="Arial" charset="0"/>
                <a:cs typeface="Arial" charset="0"/>
              </a:rPr>
              <a:t> about </a:t>
            </a:r>
            <a:r>
              <a:rPr lang="fr-FR" sz="2000" dirty="0" err="1">
                <a:latin typeface="Arial" charset="0"/>
                <a:cs typeface="Arial" charset="0"/>
              </a:rPr>
              <a:t>hearing</a:t>
            </a:r>
            <a:r>
              <a:rPr lang="fr-FR" sz="2000" dirty="0">
                <a:latin typeface="Arial" charset="0"/>
                <a:cs typeface="Arial" charset="0"/>
              </a:rPr>
              <a:t> the </a:t>
            </a:r>
            <a:r>
              <a:rPr lang="fr-FR" sz="2000" dirty="0" err="1">
                <a:latin typeface="Arial" charset="0"/>
                <a:cs typeface="Arial" charset="0"/>
              </a:rPr>
              <a:t>presenter</a:t>
            </a:r>
            <a:r>
              <a:rPr lang="fr-FR" sz="2000" dirty="0">
                <a:latin typeface="Arial" charset="0"/>
                <a:cs typeface="Arial" charset="0"/>
              </a:rPr>
              <a:t> </a:t>
            </a:r>
            <a:r>
              <a:rPr lang="fr-FR" sz="2000" dirty="0" err="1">
                <a:latin typeface="Arial" charset="0"/>
                <a:cs typeface="Arial" charset="0"/>
              </a:rPr>
              <a:t>talking</a:t>
            </a:r>
            <a:r>
              <a:rPr lang="fr-FR" sz="2000" dirty="0">
                <a:latin typeface="Arial" charset="0"/>
                <a:cs typeface="Arial" charset="0"/>
              </a:rPr>
              <a:t>, </a:t>
            </a:r>
            <a:r>
              <a:rPr lang="fr-FR" sz="2000" b="1" dirty="0">
                <a:latin typeface="Arial" charset="0"/>
                <a:cs typeface="Arial" charset="0"/>
              </a:rPr>
              <a:t>not </a:t>
            </a:r>
            <a:r>
              <a:rPr lang="fr-FR" sz="2000" b="1" dirty="0" err="1">
                <a:latin typeface="Arial" charset="0"/>
                <a:cs typeface="Arial" charset="0"/>
              </a:rPr>
              <a:t>reading</a:t>
            </a:r>
            <a:r>
              <a:rPr lang="fr-FR" sz="2000" b="1" dirty="0">
                <a:latin typeface="Arial" charset="0"/>
                <a:cs typeface="Arial" charset="0"/>
              </a:rPr>
              <a:t> a PPT</a:t>
            </a:r>
            <a:r>
              <a:rPr lang="fr-FR" sz="2000" dirty="0">
                <a:latin typeface="Arial" charset="0"/>
                <a:cs typeface="Arial" charset="0"/>
              </a:rPr>
              <a:t>. </a:t>
            </a:r>
            <a:endParaRPr lang="en-AU" sz="2000" dirty="0">
              <a:latin typeface="Arial" charset="0"/>
              <a:cs typeface="Arial" charset="0"/>
            </a:endParaRPr>
          </a:p>
          <a:p>
            <a:pPr>
              <a:defRPr/>
            </a:pPr>
            <a:endParaRPr lang="en-AU" sz="2000" dirty="0">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3154323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1B90DF94-0259-4B6C-A986-91534BBCE9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69804"/>
            <a:ext cx="2047419" cy="799773"/>
          </a:xfrm>
          <a:prstGeom prst="rect">
            <a:avLst/>
          </a:prstGeom>
        </p:spPr>
      </p:pic>
      <p:pic>
        <p:nvPicPr>
          <p:cNvPr id="13" name="Content Placeholder 12">
            <a:extLst>
              <a:ext uri="{FF2B5EF4-FFF2-40B4-BE49-F238E27FC236}">
                <a16:creationId xmlns:a16="http://schemas.microsoft.com/office/drawing/2014/main" id="{791487BB-D706-49DA-A8E2-3F0AFDB4A8C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9852212" y="57483"/>
            <a:ext cx="2269114" cy="761299"/>
          </a:xfrm>
        </p:spPr>
      </p:pic>
      <p:sp>
        <p:nvSpPr>
          <p:cNvPr id="15" name="TextBox 14">
            <a:extLst>
              <a:ext uri="{FF2B5EF4-FFF2-40B4-BE49-F238E27FC236}">
                <a16:creationId xmlns:a16="http://schemas.microsoft.com/office/drawing/2014/main" id="{A9EBEFD7-4229-40BB-91FD-C29B94534F68}"/>
              </a:ext>
            </a:extLst>
          </p:cNvPr>
          <p:cNvSpPr txBox="1"/>
          <p:nvPr/>
        </p:nvSpPr>
        <p:spPr>
          <a:xfrm>
            <a:off x="1855694" y="114968"/>
            <a:ext cx="8122023" cy="769441"/>
          </a:xfrm>
          <a:prstGeom prst="rect">
            <a:avLst/>
          </a:prstGeom>
          <a:noFill/>
        </p:spPr>
        <p:txBody>
          <a:bodyPr wrap="square">
            <a:spAutoFit/>
          </a:bodyPr>
          <a:lstStyle/>
          <a:p>
            <a:pPr algn="ctr"/>
            <a:r>
              <a:rPr lang="en-GB" sz="2200" b="1" dirty="0">
                <a:solidFill>
                  <a:schemeClr val="accent2">
                    <a:lumMod val="75000"/>
                  </a:schemeClr>
                </a:solidFill>
                <a:latin typeface="Arial" panose="020B0604020202020204" pitchFamily="34" charset="0"/>
                <a:cs typeface="Arial" panose="020B0604020202020204" pitchFamily="34" charset="0"/>
              </a:rPr>
              <a:t>6</a:t>
            </a:r>
            <a:r>
              <a:rPr lang="en-GB" sz="2200" b="1" baseline="30000" dirty="0">
                <a:solidFill>
                  <a:schemeClr val="accent2">
                    <a:lumMod val="75000"/>
                  </a:schemeClr>
                </a:solidFill>
                <a:latin typeface="Arial" panose="020B0604020202020204" pitchFamily="34" charset="0"/>
                <a:cs typeface="Arial" panose="020B0604020202020204" pitchFamily="34" charset="0"/>
              </a:rPr>
              <a:t>th</a:t>
            </a:r>
            <a:r>
              <a:rPr lang="en-GB" sz="2200" b="1" dirty="0">
                <a:solidFill>
                  <a:schemeClr val="accent2">
                    <a:lumMod val="75000"/>
                  </a:schemeClr>
                </a:solidFill>
                <a:latin typeface="Arial" panose="020B0604020202020204" pitchFamily="34" charset="0"/>
                <a:cs typeface="Arial" panose="020B0604020202020204" pitchFamily="34" charset="0"/>
              </a:rPr>
              <a:t> PIURN Conference 2025</a:t>
            </a:r>
          </a:p>
          <a:p>
            <a:pPr algn="ctr"/>
            <a:r>
              <a:rPr lang="en-GB" sz="2200" b="1" dirty="0">
                <a:solidFill>
                  <a:schemeClr val="accent2">
                    <a:lumMod val="75000"/>
                  </a:schemeClr>
                </a:solidFill>
                <a:latin typeface="Arial" panose="020B0604020202020204" pitchFamily="34" charset="0"/>
                <a:cs typeface="Arial" panose="020B0604020202020204" pitchFamily="34" charset="0"/>
              </a:rPr>
              <a:t> </a:t>
            </a:r>
            <a:r>
              <a:rPr lang="en-GB" sz="2200" b="1" dirty="0" err="1">
                <a:solidFill>
                  <a:schemeClr val="accent2">
                    <a:lumMod val="75000"/>
                  </a:schemeClr>
                </a:solidFill>
                <a:latin typeface="Arial" panose="020B0604020202020204" pitchFamily="34" charset="0"/>
                <a:cs typeface="Arial" panose="020B0604020202020204" pitchFamily="34" charset="0"/>
              </a:rPr>
              <a:t>PNGUoT</a:t>
            </a:r>
            <a:r>
              <a:rPr lang="en-GB" sz="2200" b="1" dirty="0">
                <a:solidFill>
                  <a:schemeClr val="accent2">
                    <a:lumMod val="75000"/>
                  </a:schemeClr>
                </a:solidFill>
                <a:latin typeface="Arial" panose="020B0604020202020204" pitchFamily="34" charset="0"/>
                <a:cs typeface="Arial" panose="020B0604020202020204" pitchFamily="34" charset="0"/>
              </a:rPr>
              <a:t>, </a:t>
            </a:r>
            <a:r>
              <a:rPr lang="en-GB" sz="2200" b="1" dirty="0" err="1">
                <a:solidFill>
                  <a:schemeClr val="accent2">
                    <a:lumMod val="75000"/>
                  </a:schemeClr>
                </a:solidFill>
                <a:latin typeface="Arial" panose="020B0604020202020204" pitchFamily="34" charset="0"/>
                <a:cs typeface="Arial" panose="020B0604020202020204" pitchFamily="34" charset="0"/>
              </a:rPr>
              <a:t>Lae</a:t>
            </a:r>
            <a:r>
              <a:rPr lang="en-GB" sz="2200" b="1" dirty="0">
                <a:solidFill>
                  <a:schemeClr val="accent2">
                    <a:lumMod val="75000"/>
                  </a:schemeClr>
                </a:solidFill>
                <a:latin typeface="Arial" panose="020B0604020202020204" pitchFamily="34" charset="0"/>
                <a:cs typeface="Arial" panose="020B0604020202020204" pitchFamily="34" charset="0"/>
              </a:rPr>
              <a:t>, Papua New Guinea</a:t>
            </a:r>
            <a:endParaRPr lang="en-FJ" sz="2200" dirty="0">
              <a:latin typeface="Arial" panose="020B0604020202020204" pitchFamily="34" charset="0"/>
              <a:cs typeface="Arial" panose="020B0604020202020204" pitchFamily="34" charset="0"/>
            </a:endParaRPr>
          </a:p>
        </p:txBody>
      </p:sp>
      <p:sp>
        <p:nvSpPr>
          <p:cNvPr id="16" name="Text Placeholder 1">
            <a:extLst>
              <a:ext uri="{FF2B5EF4-FFF2-40B4-BE49-F238E27FC236}">
                <a16:creationId xmlns:a16="http://schemas.microsoft.com/office/drawing/2014/main" id="{AC4ED708-919C-46ED-80C4-8DC1D777191F}"/>
              </a:ext>
            </a:extLst>
          </p:cNvPr>
          <p:cNvSpPr txBox="1">
            <a:spLocks/>
          </p:cNvSpPr>
          <p:nvPr/>
        </p:nvSpPr>
        <p:spPr>
          <a:xfrm>
            <a:off x="754220" y="1408697"/>
            <a:ext cx="10324969" cy="5379499"/>
          </a:xfrm>
          <a:prstGeom prst="rect">
            <a:avLst/>
          </a:prstGeom>
        </p:spPr>
        <p:txBody>
          <a:bodyPr/>
          <a:lstStyle>
            <a:lvl1pPr marL="342900" indent="-342900" algn="l" rtl="0" eaLnBrk="0" fontAlgn="base" hangingPunct="0">
              <a:spcBef>
                <a:spcPct val="20000"/>
              </a:spcBef>
              <a:spcAft>
                <a:spcPct val="0"/>
              </a:spcAft>
              <a:buChar char="•"/>
              <a:defRPr sz="20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a:solidFill>
                  <a:schemeClr val="bg2"/>
                </a:solidFill>
                <a:latin typeface="+mn-lt"/>
                <a:cs typeface="+mn-cs"/>
              </a:defRPr>
            </a:lvl2pPr>
            <a:lvl3pPr marL="1143000" indent="-228600" algn="l" rtl="0" eaLnBrk="0" fontAlgn="base" hangingPunct="0">
              <a:spcBef>
                <a:spcPct val="20000"/>
              </a:spcBef>
              <a:spcAft>
                <a:spcPct val="0"/>
              </a:spcAft>
              <a:buChar char="•"/>
              <a:defRPr sz="2000">
                <a:solidFill>
                  <a:schemeClr val="bg2"/>
                </a:solidFill>
                <a:latin typeface="+mn-lt"/>
                <a:cs typeface="+mn-cs"/>
              </a:defRPr>
            </a:lvl3pPr>
            <a:lvl4pPr marL="1600200" indent="-228600" algn="l" rtl="0" eaLnBrk="0" fontAlgn="base" hangingPunct="0">
              <a:spcBef>
                <a:spcPct val="20000"/>
              </a:spcBef>
              <a:spcAft>
                <a:spcPct val="0"/>
              </a:spcAft>
              <a:buChar char="–"/>
              <a:defRPr sz="2000">
                <a:solidFill>
                  <a:schemeClr val="bg2"/>
                </a:solidFill>
                <a:latin typeface="+mn-lt"/>
                <a:cs typeface="+mn-cs"/>
              </a:defRPr>
            </a:lvl4pPr>
            <a:lvl5pPr marL="2057400" indent="-228600" algn="l" rtl="0" eaLnBrk="0" fontAlgn="base" hangingPunct="0">
              <a:spcBef>
                <a:spcPct val="20000"/>
              </a:spcBef>
              <a:spcAft>
                <a:spcPct val="0"/>
              </a:spcAft>
              <a:buChar char="»"/>
              <a:defRPr sz="2000">
                <a:solidFill>
                  <a:schemeClr val="bg2"/>
                </a:solidFill>
                <a:latin typeface="+mn-lt"/>
                <a:cs typeface="+mn-cs"/>
              </a:defRPr>
            </a:lvl5pPr>
            <a:lvl6pPr marL="2514600" indent="-228600" algn="l" rtl="0" fontAlgn="base">
              <a:spcBef>
                <a:spcPct val="20000"/>
              </a:spcBef>
              <a:spcAft>
                <a:spcPct val="0"/>
              </a:spcAft>
              <a:buChar char="»"/>
              <a:defRPr sz="2000">
                <a:solidFill>
                  <a:schemeClr val="bg2"/>
                </a:solidFill>
                <a:latin typeface="+mn-lt"/>
                <a:cs typeface="+mn-cs"/>
              </a:defRPr>
            </a:lvl6pPr>
            <a:lvl7pPr marL="2971800" indent="-228600" algn="l" rtl="0" fontAlgn="base">
              <a:spcBef>
                <a:spcPct val="20000"/>
              </a:spcBef>
              <a:spcAft>
                <a:spcPct val="0"/>
              </a:spcAft>
              <a:buChar char="»"/>
              <a:defRPr sz="2000">
                <a:solidFill>
                  <a:schemeClr val="bg2"/>
                </a:solidFill>
                <a:latin typeface="+mn-lt"/>
                <a:cs typeface="+mn-cs"/>
              </a:defRPr>
            </a:lvl7pPr>
            <a:lvl8pPr marL="3429000" indent="-228600" algn="l" rtl="0" fontAlgn="base">
              <a:spcBef>
                <a:spcPct val="20000"/>
              </a:spcBef>
              <a:spcAft>
                <a:spcPct val="0"/>
              </a:spcAft>
              <a:buChar char="»"/>
              <a:defRPr sz="2000">
                <a:solidFill>
                  <a:schemeClr val="bg2"/>
                </a:solidFill>
                <a:latin typeface="+mn-lt"/>
                <a:cs typeface="+mn-cs"/>
              </a:defRPr>
            </a:lvl8pPr>
            <a:lvl9pPr marL="3886200" indent="-228600" algn="l" rtl="0" fontAlgn="base">
              <a:spcBef>
                <a:spcPct val="20000"/>
              </a:spcBef>
              <a:spcAft>
                <a:spcPct val="0"/>
              </a:spcAft>
              <a:buChar char="»"/>
              <a:defRPr sz="2000">
                <a:solidFill>
                  <a:schemeClr val="bg2"/>
                </a:solidFill>
                <a:latin typeface="+mn-lt"/>
                <a:cs typeface="+mn-cs"/>
              </a:defRPr>
            </a:lvl9pPr>
          </a:lstStyle>
          <a:p>
            <a:pPr marL="0" indent="0">
              <a:buNone/>
            </a:pPr>
            <a:r>
              <a:rPr lang="en-US" sz="1000" b="1" dirty="0">
                <a:solidFill>
                  <a:srgbClr val="FF0000"/>
                </a:solidFill>
                <a:latin typeface="Arial Black" panose="020B0A04020102020204" pitchFamily="34" charset="0"/>
              </a:rPr>
              <a:t>This is the template for Page 1 of your Presentation</a:t>
            </a:r>
          </a:p>
          <a:p>
            <a:pPr marL="0" indent="0" algn="ctr">
              <a:buNone/>
            </a:pPr>
            <a:r>
              <a:rPr lang="en-GB" sz="3200" b="1" dirty="0">
                <a:solidFill>
                  <a:schemeClr val="tx1"/>
                </a:solidFill>
                <a:latin typeface="Arial Black" panose="020B0A04020102020204" pitchFamily="34" charset="0"/>
              </a:rPr>
              <a:t>Title</a:t>
            </a:r>
          </a:p>
          <a:p>
            <a:pPr marL="0" indent="0" algn="ctr">
              <a:buNone/>
            </a:pPr>
            <a:br>
              <a:rPr lang="en-GB" sz="3600" b="1" dirty="0">
                <a:solidFill>
                  <a:schemeClr val="accent5">
                    <a:lumMod val="75000"/>
                  </a:schemeClr>
                </a:solidFill>
                <a:latin typeface="Arial Black" panose="020B0A04020102020204" pitchFamily="34" charset="0"/>
              </a:rPr>
            </a:br>
            <a:r>
              <a:rPr lang="en-GB" sz="2800" b="1" dirty="0">
                <a:solidFill>
                  <a:schemeClr val="tx1"/>
                </a:solidFill>
                <a:latin typeface="Arial Black" panose="020B0A04020102020204" pitchFamily="34" charset="0"/>
              </a:rPr>
              <a:t>Affiliation (Institution or University)</a:t>
            </a:r>
            <a:r>
              <a:rPr lang="en-GB" sz="2800" b="1" dirty="0">
                <a:solidFill>
                  <a:schemeClr val="accent5">
                    <a:lumMod val="75000"/>
                  </a:schemeClr>
                </a:solidFill>
                <a:latin typeface="Arial Black" panose="020B0A04020102020204" pitchFamily="34" charset="0"/>
              </a:rPr>
              <a:t> </a:t>
            </a:r>
          </a:p>
          <a:p>
            <a:pPr marL="0" indent="0" algn="ctr">
              <a:buNone/>
            </a:pPr>
            <a:endParaRPr lang="en-GB" sz="2800" b="1" dirty="0">
              <a:solidFill>
                <a:schemeClr val="accent5">
                  <a:lumMod val="75000"/>
                </a:schemeClr>
              </a:solidFill>
              <a:latin typeface="Arial Black" panose="020B0A04020102020204" pitchFamily="34" charset="0"/>
            </a:endParaRPr>
          </a:p>
          <a:p>
            <a:pPr marL="0" indent="0" algn="ctr">
              <a:buNone/>
            </a:pPr>
            <a:r>
              <a:rPr lang="en-GB" b="1" dirty="0">
                <a:solidFill>
                  <a:schemeClr val="tx1"/>
                </a:solidFill>
                <a:latin typeface="Arial Black" panose="020B0A04020102020204" pitchFamily="34" charset="0"/>
              </a:rPr>
              <a:t>Co-Authors</a:t>
            </a:r>
          </a:p>
          <a:p>
            <a:pPr marL="0" indent="0" algn="ctr">
              <a:buNone/>
            </a:pPr>
            <a:endParaRPr lang="en-GB" b="1" dirty="0">
              <a:solidFill>
                <a:schemeClr val="tx1"/>
              </a:solidFill>
              <a:latin typeface="Arial Black" panose="020B0A04020102020204" pitchFamily="34" charset="0"/>
            </a:endParaRPr>
          </a:p>
          <a:p>
            <a:pPr marL="0" indent="0" algn="ctr">
              <a:buNone/>
            </a:pPr>
            <a:r>
              <a:rPr lang="en-GB" b="1" dirty="0">
                <a:solidFill>
                  <a:schemeClr val="tx1"/>
                </a:solidFill>
                <a:latin typeface="Arial Black" panose="020B0A04020102020204" pitchFamily="34" charset="0"/>
              </a:rPr>
              <a:t>Sponsors if any (logos or names)</a:t>
            </a:r>
          </a:p>
          <a:p>
            <a:pPr marL="0" indent="0" algn="ctr">
              <a:buNone/>
            </a:pPr>
            <a:endParaRPr lang="en-GB" b="1" dirty="0">
              <a:solidFill>
                <a:schemeClr val="tx1"/>
              </a:solidFill>
              <a:latin typeface="Arial Black" panose="020B0A04020102020204" pitchFamily="34" charset="0"/>
            </a:endParaRPr>
          </a:p>
          <a:p>
            <a:pPr marL="0" indent="0" algn="ctr">
              <a:buNone/>
            </a:pPr>
            <a:endParaRPr lang="en-GB" b="1" dirty="0">
              <a:solidFill>
                <a:schemeClr val="tx1"/>
              </a:solidFill>
              <a:latin typeface="Arial Black" panose="020B0A04020102020204" pitchFamily="34" charset="0"/>
            </a:endParaRPr>
          </a:p>
          <a:p>
            <a:pPr marL="0" indent="0" algn="ctr">
              <a:buNone/>
            </a:pPr>
            <a:r>
              <a:rPr lang="en-GB" b="1" dirty="0">
                <a:solidFill>
                  <a:schemeClr val="tx1"/>
                </a:solidFill>
                <a:latin typeface="Arial Black" panose="020B0A04020102020204" pitchFamily="34" charset="0"/>
              </a:rPr>
              <a:t>Main Author Contact details</a:t>
            </a:r>
            <a:r>
              <a:rPr lang="en-GB" b="1" dirty="0">
                <a:solidFill>
                  <a:schemeClr val="accent5">
                    <a:lumMod val="75000"/>
                  </a:schemeClr>
                </a:solidFill>
                <a:latin typeface="Arial Black" panose="020B0A04020102020204" pitchFamily="34" charset="0"/>
              </a:rPr>
              <a:t> (email address)</a:t>
            </a:r>
            <a:endParaRPr lang="en-US" sz="3200" b="1" dirty="0">
              <a:solidFill>
                <a:schemeClr val="accent5">
                  <a:lumMod val="75000"/>
                </a:schemeClr>
              </a:solidFill>
              <a:latin typeface="Arial Black" panose="020B0A04020102020204" pitchFamily="34" charset="0"/>
            </a:endParaRPr>
          </a:p>
        </p:txBody>
      </p:sp>
    </p:spTree>
    <p:extLst>
      <p:ext uri="{BB962C8B-B14F-4D97-AF65-F5344CB8AC3E}">
        <p14:creationId xmlns:p14="http://schemas.microsoft.com/office/powerpoint/2010/main" val="314136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1B90DF94-0259-4B6C-A986-91534BBCE9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69804"/>
            <a:ext cx="2047419" cy="799773"/>
          </a:xfrm>
          <a:prstGeom prst="rect">
            <a:avLst/>
          </a:prstGeom>
        </p:spPr>
      </p:pic>
      <p:pic>
        <p:nvPicPr>
          <p:cNvPr id="13" name="Content Placeholder 12">
            <a:extLst>
              <a:ext uri="{FF2B5EF4-FFF2-40B4-BE49-F238E27FC236}">
                <a16:creationId xmlns:a16="http://schemas.microsoft.com/office/drawing/2014/main" id="{791487BB-D706-49DA-A8E2-3F0AFDB4A8C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9852212" y="57483"/>
            <a:ext cx="2269114" cy="761299"/>
          </a:xfrm>
        </p:spPr>
      </p:pic>
      <p:sp>
        <p:nvSpPr>
          <p:cNvPr id="15" name="TextBox 14">
            <a:extLst>
              <a:ext uri="{FF2B5EF4-FFF2-40B4-BE49-F238E27FC236}">
                <a16:creationId xmlns:a16="http://schemas.microsoft.com/office/drawing/2014/main" id="{A9EBEFD7-4229-40BB-91FD-C29B94534F68}"/>
              </a:ext>
            </a:extLst>
          </p:cNvPr>
          <p:cNvSpPr txBox="1"/>
          <p:nvPr/>
        </p:nvSpPr>
        <p:spPr>
          <a:xfrm>
            <a:off x="1855694" y="114968"/>
            <a:ext cx="8122023" cy="769441"/>
          </a:xfrm>
          <a:prstGeom prst="rect">
            <a:avLst/>
          </a:prstGeom>
          <a:noFill/>
        </p:spPr>
        <p:txBody>
          <a:bodyPr wrap="square">
            <a:spAutoFit/>
          </a:bodyPr>
          <a:lstStyle/>
          <a:p>
            <a:pPr algn="ctr"/>
            <a:r>
              <a:rPr lang="en-GB" sz="2200" b="1" dirty="0">
                <a:solidFill>
                  <a:schemeClr val="accent2">
                    <a:lumMod val="75000"/>
                  </a:schemeClr>
                </a:solidFill>
                <a:latin typeface="Arial" panose="020B0604020202020204" pitchFamily="34" charset="0"/>
                <a:cs typeface="Arial" panose="020B0604020202020204" pitchFamily="34" charset="0"/>
              </a:rPr>
              <a:t>6</a:t>
            </a:r>
            <a:r>
              <a:rPr lang="en-GB" sz="2200" b="1" baseline="30000" dirty="0">
                <a:solidFill>
                  <a:schemeClr val="accent2">
                    <a:lumMod val="75000"/>
                  </a:schemeClr>
                </a:solidFill>
                <a:latin typeface="Arial" panose="020B0604020202020204" pitchFamily="34" charset="0"/>
                <a:cs typeface="Arial" panose="020B0604020202020204" pitchFamily="34" charset="0"/>
              </a:rPr>
              <a:t>th</a:t>
            </a:r>
            <a:r>
              <a:rPr lang="en-GB" sz="2200" b="1" dirty="0">
                <a:solidFill>
                  <a:schemeClr val="accent2">
                    <a:lumMod val="75000"/>
                  </a:schemeClr>
                </a:solidFill>
                <a:latin typeface="Arial" panose="020B0604020202020204" pitchFamily="34" charset="0"/>
                <a:cs typeface="Arial" panose="020B0604020202020204" pitchFamily="34" charset="0"/>
              </a:rPr>
              <a:t> PIURN Conference 2025</a:t>
            </a:r>
          </a:p>
          <a:p>
            <a:pPr algn="ctr"/>
            <a:r>
              <a:rPr lang="en-GB" sz="2200" b="1" dirty="0">
                <a:solidFill>
                  <a:schemeClr val="accent2">
                    <a:lumMod val="75000"/>
                  </a:schemeClr>
                </a:solidFill>
                <a:latin typeface="Arial" panose="020B0604020202020204" pitchFamily="34" charset="0"/>
                <a:cs typeface="Arial" panose="020B0604020202020204" pitchFamily="34" charset="0"/>
              </a:rPr>
              <a:t> </a:t>
            </a:r>
            <a:r>
              <a:rPr lang="en-GB" sz="2200" b="1" dirty="0" err="1">
                <a:solidFill>
                  <a:schemeClr val="accent2">
                    <a:lumMod val="75000"/>
                  </a:schemeClr>
                </a:solidFill>
                <a:latin typeface="Arial" panose="020B0604020202020204" pitchFamily="34" charset="0"/>
                <a:cs typeface="Arial" panose="020B0604020202020204" pitchFamily="34" charset="0"/>
              </a:rPr>
              <a:t>PNGUoT</a:t>
            </a:r>
            <a:r>
              <a:rPr lang="en-GB" sz="2200" b="1" dirty="0">
                <a:solidFill>
                  <a:schemeClr val="accent2">
                    <a:lumMod val="75000"/>
                  </a:schemeClr>
                </a:solidFill>
                <a:latin typeface="Arial" panose="020B0604020202020204" pitchFamily="34" charset="0"/>
                <a:cs typeface="Arial" panose="020B0604020202020204" pitchFamily="34" charset="0"/>
              </a:rPr>
              <a:t>, </a:t>
            </a:r>
            <a:r>
              <a:rPr lang="en-GB" sz="2200" b="1" dirty="0" err="1">
                <a:solidFill>
                  <a:schemeClr val="accent2">
                    <a:lumMod val="75000"/>
                  </a:schemeClr>
                </a:solidFill>
                <a:latin typeface="Arial" panose="020B0604020202020204" pitchFamily="34" charset="0"/>
                <a:cs typeface="Arial" panose="020B0604020202020204" pitchFamily="34" charset="0"/>
              </a:rPr>
              <a:t>Lae</a:t>
            </a:r>
            <a:r>
              <a:rPr lang="en-GB" sz="2200" b="1" dirty="0">
                <a:solidFill>
                  <a:schemeClr val="accent2">
                    <a:lumMod val="75000"/>
                  </a:schemeClr>
                </a:solidFill>
                <a:latin typeface="Arial" panose="020B0604020202020204" pitchFamily="34" charset="0"/>
                <a:cs typeface="Arial" panose="020B0604020202020204" pitchFamily="34" charset="0"/>
              </a:rPr>
              <a:t>, Papua New Guinea</a:t>
            </a:r>
            <a:endParaRPr lang="en-FJ" sz="2200" dirty="0">
              <a:latin typeface="Arial" panose="020B0604020202020204" pitchFamily="34" charset="0"/>
              <a:cs typeface="Arial" panose="020B0604020202020204" pitchFamily="34" charset="0"/>
            </a:endParaRPr>
          </a:p>
        </p:txBody>
      </p:sp>
      <p:sp>
        <p:nvSpPr>
          <p:cNvPr id="5" name="Text Placeholder 1">
            <a:extLst>
              <a:ext uri="{FF2B5EF4-FFF2-40B4-BE49-F238E27FC236}">
                <a16:creationId xmlns:a16="http://schemas.microsoft.com/office/drawing/2014/main" id="{ED236A68-D573-4DC2-8EC2-932FEC71E289}"/>
              </a:ext>
            </a:extLst>
          </p:cNvPr>
          <p:cNvSpPr txBox="1">
            <a:spLocks/>
          </p:cNvSpPr>
          <p:nvPr/>
        </p:nvSpPr>
        <p:spPr>
          <a:xfrm>
            <a:off x="396510" y="1043936"/>
            <a:ext cx="11357126" cy="5598305"/>
          </a:xfrm>
          <a:prstGeom prst="rect">
            <a:avLst/>
          </a:prstGeom>
        </p:spPr>
        <p:txBody>
          <a:bodyPr/>
          <a:lstStyle>
            <a:lvl1pPr marL="342900" indent="-342900" algn="l" rtl="0" eaLnBrk="0" fontAlgn="base" hangingPunct="0">
              <a:spcBef>
                <a:spcPct val="20000"/>
              </a:spcBef>
              <a:spcAft>
                <a:spcPct val="0"/>
              </a:spcAft>
              <a:buChar char="•"/>
              <a:defRPr sz="20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a:solidFill>
                  <a:schemeClr val="bg2"/>
                </a:solidFill>
                <a:latin typeface="+mn-lt"/>
                <a:cs typeface="+mn-cs"/>
              </a:defRPr>
            </a:lvl2pPr>
            <a:lvl3pPr marL="1143000" indent="-228600" algn="l" rtl="0" eaLnBrk="0" fontAlgn="base" hangingPunct="0">
              <a:spcBef>
                <a:spcPct val="20000"/>
              </a:spcBef>
              <a:spcAft>
                <a:spcPct val="0"/>
              </a:spcAft>
              <a:buChar char="•"/>
              <a:defRPr sz="2000">
                <a:solidFill>
                  <a:schemeClr val="bg2"/>
                </a:solidFill>
                <a:latin typeface="+mn-lt"/>
                <a:cs typeface="+mn-cs"/>
              </a:defRPr>
            </a:lvl3pPr>
            <a:lvl4pPr marL="1600200" indent="-228600" algn="l" rtl="0" eaLnBrk="0" fontAlgn="base" hangingPunct="0">
              <a:spcBef>
                <a:spcPct val="20000"/>
              </a:spcBef>
              <a:spcAft>
                <a:spcPct val="0"/>
              </a:spcAft>
              <a:buChar char="–"/>
              <a:defRPr sz="2000">
                <a:solidFill>
                  <a:schemeClr val="bg2"/>
                </a:solidFill>
                <a:latin typeface="+mn-lt"/>
                <a:cs typeface="+mn-cs"/>
              </a:defRPr>
            </a:lvl4pPr>
            <a:lvl5pPr marL="2057400" indent="-228600" algn="l" rtl="0" eaLnBrk="0" fontAlgn="base" hangingPunct="0">
              <a:spcBef>
                <a:spcPct val="20000"/>
              </a:spcBef>
              <a:spcAft>
                <a:spcPct val="0"/>
              </a:spcAft>
              <a:buChar char="»"/>
              <a:defRPr sz="2000">
                <a:solidFill>
                  <a:schemeClr val="bg2"/>
                </a:solidFill>
                <a:latin typeface="+mn-lt"/>
                <a:cs typeface="+mn-cs"/>
              </a:defRPr>
            </a:lvl5pPr>
            <a:lvl6pPr marL="2514600" indent="-228600" algn="l" rtl="0" fontAlgn="base">
              <a:spcBef>
                <a:spcPct val="20000"/>
              </a:spcBef>
              <a:spcAft>
                <a:spcPct val="0"/>
              </a:spcAft>
              <a:buChar char="»"/>
              <a:defRPr sz="2000">
                <a:solidFill>
                  <a:schemeClr val="bg2"/>
                </a:solidFill>
                <a:latin typeface="+mn-lt"/>
                <a:cs typeface="+mn-cs"/>
              </a:defRPr>
            </a:lvl6pPr>
            <a:lvl7pPr marL="2971800" indent="-228600" algn="l" rtl="0" fontAlgn="base">
              <a:spcBef>
                <a:spcPct val="20000"/>
              </a:spcBef>
              <a:spcAft>
                <a:spcPct val="0"/>
              </a:spcAft>
              <a:buChar char="»"/>
              <a:defRPr sz="2000">
                <a:solidFill>
                  <a:schemeClr val="bg2"/>
                </a:solidFill>
                <a:latin typeface="+mn-lt"/>
                <a:cs typeface="+mn-cs"/>
              </a:defRPr>
            </a:lvl7pPr>
            <a:lvl8pPr marL="3429000" indent="-228600" algn="l" rtl="0" fontAlgn="base">
              <a:spcBef>
                <a:spcPct val="20000"/>
              </a:spcBef>
              <a:spcAft>
                <a:spcPct val="0"/>
              </a:spcAft>
              <a:buChar char="»"/>
              <a:defRPr sz="2000">
                <a:solidFill>
                  <a:schemeClr val="bg2"/>
                </a:solidFill>
                <a:latin typeface="+mn-lt"/>
                <a:cs typeface="+mn-cs"/>
              </a:defRPr>
            </a:lvl8pPr>
            <a:lvl9pPr marL="3886200" indent="-228600" algn="l" rtl="0" fontAlgn="base">
              <a:spcBef>
                <a:spcPct val="20000"/>
              </a:spcBef>
              <a:spcAft>
                <a:spcPct val="0"/>
              </a:spcAft>
              <a:buChar char="»"/>
              <a:defRPr sz="2000">
                <a:solidFill>
                  <a:schemeClr val="bg2"/>
                </a:solidFill>
                <a:latin typeface="+mn-lt"/>
                <a:cs typeface="+mn-cs"/>
              </a:defRPr>
            </a:lvl9pPr>
          </a:lstStyle>
          <a:p>
            <a:pPr marL="0" marR="0" lvl="0" indent="0" algn="ctr" defTabSz="914400" rtl="0" eaLnBrk="1" fontAlgn="auto" latinLnBrk="0" hangingPunct="1">
              <a:lnSpc>
                <a:spcPct val="100000"/>
              </a:lnSpc>
              <a:spcBef>
                <a:spcPts val="0"/>
              </a:spcBef>
              <a:spcAft>
                <a:spcPts val="0"/>
              </a:spcAft>
              <a:buClr>
                <a:srgbClr val="FF0066"/>
              </a:buClr>
              <a:buSzPct val="110000"/>
              <a:buFontTx/>
              <a:buNone/>
              <a:tabLst/>
              <a:defRPr/>
            </a:pPr>
            <a:r>
              <a:rPr kumimoji="0" lang="en-US" sz="3200" b="1" i="0" u="sng" strike="noStrike" kern="1200" cap="none" spc="0" normalizeH="0" baseline="0" noProof="0" dirty="0">
                <a:ln>
                  <a:noFill/>
                </a:ln>
                <a:solidFill>
                  <a:srgbClr val="ED7D31">
                    <a:lumMod val="75000"/>
                  </a:srgbClr>
                </a:solidFill>
                <a:effectLst/>
                <a:uLnTx/>
                <a:uFillTx/>
                <a:latin typeface="Arial" panose="020B0604020202020204" pitchFamily="34" charset="0"/>
                <a:cs typeface="Arial" panose="020B0604020202020204" pitchFamily="34" charset="0"/>
              </a:rPr>
              <a:t>PRESENTATION OUTLINE</a:t>
            </a: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endParaRPr kumimoji="0" lang="en-US" sz="2400" b="1" i="0" u="none" strike="noStrike" kern="1200" cap="none" spc="0" normalizeH="0" baseline="0" noProof="0" dirty="0">
              <a:ln>
                <a:noFill/>
              </a:ln>
              <a:solidFill>
                <a:srgbClr val="ED7D31">
                  <a:lumMod val="75000"/>
                </a:srgbClr>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r>
              <a:rPr lang="en-US" sz="2400" b="1" dirty="0">
                <a:solidFill>
                  <a:srgbClr val="ED7D31">
                    <a:lumMod val="75000"/>
                  </a:srgbClr>
                </a:solidFill>
                <a:latin typeface="Arial" panose="020B0604020202020204" pitchFamily="34" charset="0"/>
                <a:cs typeface="Arial" panose="020B0604020202020204" pitchFamily="34" charset="0"/>
              </a:rPr>
              <a:t>1. </a:t>
            </a:r>
            <a:r>
              <a:rPr kumimoji="0" lang="en-US" sz="2400" b="1" i="0" u="none" strike="noStrike" kern="1200" cap="none" spc="0" normalizeH="0" baseline="0" noProof="0" dirty="0">
                <a:ln>
                  <a:noFill/>
                </a:ln>
                <a:solidFill>
                  <a:srgbClr val="ED7D31">
                    <a:lumMod val="75000"/>
                  </a:srgbClr>
                </a:solidFill>
                <a:effectLst/>
                <a:uLnTx/>
                <a:uFillTx/>
                <a:latin typeface="Arial" panose="020B0604020202020204" pitchFamily="34" charset="0"/>
                <a:cs typeface="Arial" panose="020B0604020202020204" pitchFamily="34" charset="0"/>
              </a:rPr>
              <a:t>Aim, Objective and Purpose of the Presentation</a:t>
            </a:r>
            <a:endParaRPr kumimoji="0" lang="en-US" sz="3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This will include the Scope of Research or Review</a:t>
            </a:r>
            <a:r>
              <a:rPr lang="en-US" sz="2400" b="1" dirty="0">
                <a:solidFill>
                  <a:prstClr val="black"/>
                </a:solidFill>
                <a:latin typeface="Arial" panose="020B0604020202020204" pitchFamily="34" charset="0"/>
                <a:cs typeface="Arial" panose="020B0604020202020204" pitchFamily="34" charset="0"/>
              </a:rPr>
              <a:t>, and the goal of your research</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r>
              <a:rPr kumimoji="0" lang="en-US" sz="2400" b="1" i="0" u="none" strike="noStrike" kern="1200" cap="none" spc="0" normalizeH="0" baseline="0" noProof="0" dirty="0">
                <a:ln>
                  <a:noFill/>
                </a:ln>
                <a:solidFill>
                  <a:srgbClr val="ED7D31">
                    <a:lumMod val="75000"/>
                  </a:srgbClr>
                </a:solidFill>
                <a:effectLst/>
                <a:uLnTx/>
                <a:uFillTx/>
                <a:latin typeface="Arial" panose="020B0604020202020204" pitchFamily="34" charset="0"/>
                <a:cs typeface="Arial" panose="020B0604020202020204" pitchFamily="34" charset="0"/>
              </a:rPr>
              <a:t>2. Contextualization </a:t>
            </a: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r>
              <a:rPr kumimoji="0" lang="en-US" sz="24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Indicate </a:t>
            </a:r>
            <a:r>
              <a:rPr lang="en-US" sz="2400" b="1" dirty="0">
                <a:solidFill>
                  <a:schemeClr val="tx1"/>
                </a:solidFill>
                <a:latin typeface="Arial" panose="020B0604020202020204" pitchFamily="34" charset="0"/>
                <a:cs typeface="Arial" panose="020B0604020202020204" pitchFamily="34" charset="0"/>
              </a:rPr>
              <a:t>the</a:t>
            </a:r>
            <a:r>
              <a:rPr kumimoji="0" lang="en-US" sz="2400" b="1"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Background History if Any</a:t>
            </a: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State </a:t>
            </a:r>
            <a:r>
              <a:rPr lang="en-US" sz="2400" b="1" dirty="0">
                <a:solidFill>
                  <a:prstClr val="black"/>
                </a:solidFill>
                <a:latin typeface="Arial" panose="020B0604020202020204" pitchFamily="34" charset="0"/>
                <a:cs typeface="Arial" panose="020B0604020202020204" pitchFamily="34" charset="0"/>
              </a:rPr>
              <a:t>the </a:t>
            </a:r>
            <a:r>
              <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Methodology, approach &amp; </a:t>
            </a:r>
            <a:r>
              <a:rPr lang="en-US" sz="2400" b="1" dirty="0">
                <a:solidFill>
                  <a:prstClr val="black"/>
                </a:solidFill>
                <a:latin typeface="Arial" panose="020B0604020202020204" pitchFamily="34" charset="0"/>
                <a:cs typeface="Arial" panose="020B0604020202020204" pitchFamily="34" charset="0"/>
              </a:rPr>
              <a:t>theory</a:t>
            </a: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r>
              <a:rPr lang="en-US" sz="2400" b="1" dirty="0">
                <a:solidFill>
                  <a:srgbClr val="ED7D31">
                    <a:lumMod val="75000"/>
                  </a:srgbClr>
                </a:solidFill>
                <a:latin typeface="Arial" panose="020B0604020202020204" pitchFamily="34" charset="0"/>
                <a:cs typeface="Arial" panose="020B0604020202020204" pitchFamily="34" charset="0"/>
              </a:rPr>
              <a:t>3. Methods of Data Collection</a:t>
            </a:r>
            <a:endParaRPr lang="en-US" sz="2400" b="1" dirty="0">
              <a:solidFill>
                <a:prstClr val="black"/>
              </a:solidFill>
              <a:latin typeface="Arial" panose="020B0604020202020204" pitchFamily="34" charset="0"/>
              <a:cs typeface="Arial" panose="020B0604020202020204" pitchFamily="34" charset="0"/>
            </a:endParaRPr>
          </a:p>
          <a:p>
            <a:pPr marL="0" indent="0" eaLnBrk="1" fontAlgn="auto" hangingPunct="1">
              <a:spcBef>
                <a:spcPts val="0"/>
              </a:spcBef>
              <a:spcAft>
                <a:spcPts val="0"/>
              </a:spcAft>
              <a:buClr>
                <a:srgbClr val="FF0066"/>
              </a:buClr>
              <a:buSzPct val="110000"/>
              <a:buNone/>
              <a:defRPr/>
            </a:pPr>
            <a:r>
              <a:rPr lang="en-US" sz="2400" b="1" dirty="0">
                <a:solidFill>
                  <a:srgbClr val="ED7D31">
                    <a:lumMod val="75000"/>
                  </a:srgbClr>
                </a:solidFill>
                <a:latin typeface="Arial" panose="020B0604020202020204" pitchFamily="34" charset="0"/>
                <a:cs typeface="Arial" panose="020B0604020202020204" pitchFamily="34" charset="0"/>
              </a:rPr>
              <a:t>4. Preliminary or Final Results </a:t>
            </a:r>
          </a:p>
          <a:p>
            <a:pPr marL="0" lvl="0" indent="0" eaLnBrk="1" fontAlgn="auto" hangingPunct="1">
              <a:spcBef>
                <a:spcPts val="0"/>
              </a:spcBef>
              <a:spcAft>
                <a:spcPts val="0"/>
              </a:spcAft>
              <a:buClr>
                <a:srgbClr val="FF0066"/>
              </a:buClr>
              <a:buSzPct val="110000"/>
              <a:buNone/>
              <a:defRPr/>
            </a:pPr>
            <a:r>
              <a:rPr lang="en-US" sz="2400" b="1" dirty="0">
                <a:solidFill>
                  <a:srgbClr val="ED7D31">
                    <a:lumMod val="75000"/>
                  </a:srgbClr>
                </a:solidFill>
                <a:latin typeface="Arial" panose="020B0604020202020204" pitchFamily="34" charset="0"/>
                <a:cs typeface="Arial" panose="020B0604020202020204" pitchFamily="34" charset="0"/>
              </a:rPr>
              <a:t>5. Limitations and suggestions for further research</a:t>
            </a:r>
          </a:p>
          <a:p>
            <a:pPr marL="0" lvl="0" indent="0" eaLnBrk="1" fontAlgn="auto" hangingPunct="1">
              <a:spcBef>
                <a:spcPts val="0"/>
              </a:spcBef>
              <a:spcAft>
                <a:spcPts val="0"/>
              </a:spcAft>
              <a:buClr>
                <a:srgbClr val="FF0066"/>
              </a:buClr>
              <a:buSzPct val="110000"/>
              <a:buNone/>
              <a:defRPr/>
            </a:pPr>
            <a:endParaRPr lang="en-US" sz="2400" b="1" dirty="0">
              <a:solidFill>
                <a:srgbClr val="ED7D31">
                  <a:lumMod val="75000"/>
                </a:srgb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r>
              <a:rPr lang="en-US" sz="2400" b="1" dirty="0">
                <a:solidFill>
                  <a:srgbClr val="ED7D31">
                    <a:lumMod val="75000"/>
                  </a:srgbClr>
                </a:solidFill>
                <a:latin typeface="Arial" panose="020B0604020202020204" pitchFamily="34" charset="0"/>
                <a:cs typeface="Arial" panose="020B0604020202020204" pitchFamily="34" charset="0"/>
              </a:rPr>
              <a:t> Acknowledgement</a:t>
            </a: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
                <a:srgbClr val="FF0066"/>
              </a:buClr>
              <a:buSzPct val="110000"/>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Q &amp; A</a:t>
            </a:r>
            <a:endParaRPr kumimoji="0" lang="en-US" sz="2400" b="1" i="0" u="none" strike="noStrike" kern="1200" cap="none" spc="0" normalizeH="0" baseline="0" noProof="0" dirty="0">
              <a:ln>
                <a:noFill/>
              </a:ln>
              <a:solidFill>
                <a:srgbClr val="ED7D31">
                  <a:lumMod val="75000"/>
                </a:srgbClr>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6713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1B90DF94-0259-4B6C-A986-91534BBCE9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69804"/>
            <a:ext cx="2047419" cy="799773"/>
          </a:xfrm>
          <a:prstGeom prst="rect">
            <a:avLst/>
          </a:prstGeom>
        </p:spPr>
      </p:pic>
      <p:pic>
        <p:nvPicPr>
          <p:cNvPr id="13" name="Content Placeholder 12">
            <a:extLst>
              <a:ext uri="{FF2B5EF4-FFF2-40B4-BE49-F238E27FC236}">
                <a16:creationId xmlns:a16="http://schemas.microsoft.com/office/drawing/2014/main" id="{791487BB-D706-49DA-A8E2-3F0AFDB4A8C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9852212" y="57483"/>
            <a:ext cx="2269114" cy="761299"/>
          </a:xfrm>
        </p:spPr>
      </p:pic>
      <p:sp>
        <p:nvSpPr>
          <p:cNvPr id="15" name="TextBox 14">
            <a:extLst>
              <a:ext uri="{FF2B5EF4-FFF2-40B4-BE49-F238E27FC236}">
                <a16:creationId xmlns:a16="http://schemas.microsoft.com/office/drawing/2014/main" id="{A9EBEFD7-4229-40BB-91FD-C29B94534F68}"/>
              </a:ext>
            </a:extLst>
          </p:cNvPr>
          <p:cNvSpPr txBox="1"/>
          <p:nvPr/>
        </p:nvSpPr>
        <p:spPr>
          <a:xfrm>
            <a:off x="1855694" y="114968"/>
            <a:ext cx="8122023" cy="769441"/>
          </a:xfrm>
          <a:prstGeom prst="rect">
            <a:avLst/>
          </a:prstGeom>
          <a:noFill/>
        </p:spPr>
        <p:txBody>
          <a:bodyPr wrap="square">
            <a:spAutoFit/>
          </a:bodyPr>
          <a:lstStyle/>
          <a:p>
            <a:pPr algn="ctr"/>
            <a:r>
              <a:rPr lang="en-GB" sz="2200" b="1" dirty="0">
                <a:solidFill>
                  <a:schemeClr val="accent2">
                    <a:lumMod val="75000"/>
                  </a:schemeClr>
                </a:solidFill>
                <a:latin typeface="Arial" panose="020B0604020202020204" pitchFamily="34" charset="0"/>
                <a:cs typeface="Arial" panose="020B0604020202020204" pitchFamily="34" charset="0"/>
              </a:rPr>
              <a:t>6</a:t>
            </a:r>
            <a:r>
              <a:rPr lang="en-GB" sz="2200" b="1" baseline="30000" dirty="0">
                <a:solidFill>
                  <a:schemeClr val="accent2">
                    <a:lumMod val="75000"/>
                  </a:schemeClr>
                </a:solidFill>
                <a:latin typeface="Arial" panose="020B0604020202020204" pitchFamily="34" charset="0"/>
                <a:cs typeface="Arial" panose="020B0604020202020204" pitchFamily="34" charset="0"/>
              </a:rPr>
              <a:t>th</a:t>
            </a:r>
            <a:r>
              <a:rPr lang="en-GB" sz="2200" b="1" dirty="0">
                <a:solidFill>
                  <a:schemeClr val="accent2">
                    <a:lumMod val="75000"/>
                  </a:schemeClr>
                </a:solidFill>
                <a:latin typeface="Arial" panose="020B0604020202020204" pitchFamily="34" charset="0"/>
                <a:cs typeface="Arial" panose="020B0604020202020204" pitchFamily="34" charset="0"/>
              </a:rPr>
              <a:t> PIURN Conference 2025</a:t>
            </a:r>
          </a:p>
          <a:p>
            <a:pPr algn="ctr"/>
            <a:r>
              <a:rPr lang="en-GB" sz="2200" b="1" dirty="0">
                <a:solidFill>
                  <a:schemeClr val="accent2">
                    <a:lumMod val="75000"/>
                  </a:schemeClr>
                </a:solidFill>
                <a:latin typeface="Arial" panose="020B0604020202020204" pitchFamily="34" charset="0"/>
                <a:cs typeface="Arial" panose="020B0604020202020204" pitchFamily="34" charset="0"/>
              </a:rPr>
              <a:t> </a:t>
            </a:r>
            <a:r>
              <a:rPr lang="en-GB" sz="2200" b="1" dirty="0" err="1">
                <a:solidFill>
                  <a:schemeClr val="accent2">
                    <a:lumMod val="75000"/>
                  </a:schemeClr>
                </a:solidFill>
                <a:latin typeface="Arial" panose="020B0604020202020204" pitchFamily="34" charset="0"/>
                <a:cs typeface="Arial" panose="020B0604020202020204" pitchFamily="34" charset="0"/>
              </a:rPr>
              <a:t>PNGUoT</a:t>
            </a:r>
            <a:r>
              <a:rPr lang="en-GB" sz="2200" b="1" dirty="0">
                <a:solidFill>
                  <a:schemeClr val="accent2">
                    <a:lumMod val="75000"/>
                  </a:schemeClr>
                </a:solidFill>
                <a:latin typeface="Arial" panose="020B0604020202020204" pitchFamily="34" charset="0"/>
                <a:cs typeface="Arial" panose="020B0604020202020204" pitchFamily="34" charset="0"/>
              </a:rPr>
              <a:t>, </a:t>
            </a:r>
            <a:r>
              <a:rPr lang="en-GB" sz="2200" b="1" dirty="0" err="1">
                <a:solidFill>
                  <a:schemeClr val="accent2">
                    <a:lumMod val="75000"/>
                  </a:schemeClr>
                </a:solidFill>
                <a:latin typeface="Arial" panose="020B0604020202020204" pitchFamily="34" charset="0"/>
                <a:cs typeface="Arial" panose="020B0604020202020204" pitchFamily="34" charset="0"/>
              </a:rPr>
              <a:t>Lae</a:t>
            </a:r>
            <a:r>
              <a:rPr lang="en-GB" sz="2200" b="1" dirty="0">
                <a:solidFill>
                  <a:schemeClr val="accent2">
                    <a:lumMod val="75000"/>
                  </a:schemeClr>
                </a:solidFill>
                <a:latin typeface="Arial" panose="020B0604020202020204" pitchFamily="34" charset="0"/>
                <a:cs typeface="Arial" panose="020B0604020202020204" pitchFamily="34" charset="0"/>
              </a:rPr>
              <a:t>, Papua New Guinea</a:t>
            </a:r>
            <a:endParaRPr lang="en-FJ" sz="2200" dirty="0">
              <a:latin typeface="Arial" panose="020B0604020202020204" pitchFamily="34" charset="0"/>
              <a:cs typeface="Arial" panose="020B0604020202020204" pitchFamily="34" charset="0"/>
            </a:endParaRPr>
          </a:p>
        </p:txBody>
      </p:sp>
      <p:sp>
        <p:nvSpPr>
          <p:cNvPr id="5" name="Text Placeholder 1">
            <a:extLst>
              <a:ext uri="{FF2B5EF4-FFF2-40B4-BE49-F238E27FC236}">
                <a16:creationId xmlns:a16="http://schemas.microsoft.com/office/drawing/2014/main" id="{ED236A68-D573-4DC2-8EC2-932FEC71E289}"/>
              </a:ext>
            </a:extLst>
          </p:cNvPr>
          <p:cNvSpPr txBox="1">
            <a:spLocks/>
          </p:cNvSpPr>
          <p:nvPr/>
        </p:nvSpPr>
        <p:spPr>
          <a:xfrm>
            <a:off x="396510" y="1043936"/>
            <a:ext cx="11357126" cy="5598305"/>
          </a:xfrm>
          <a:prstGeom prst="rect">
            <a:avLst/>
          </a:prstGeom>
        </p:spPr>
        <p:txBody>
          <a:bodyPr/>
          <a:lstStyle>
            <a:lvl1pPr marL="342900" indent="-342900" algn="l" rtl="0" eaLnBrk="0" fontAlgn="base" hangingPunct="0">
              <a:spcBef>
                <a:spcPct val="20000"/>
              </a:spcBef>
              <a:spcAft>
                <a:spcPct val="0"/>
              </a:spcAft>
              <a:buChar char="•"/>
              <a:defRPr sz="20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a:solidFill>
                  <a:schemeClr val="bg2"/>
                </a:solidFill>
                <a:latin typeface="+mn-lt"/>
                <a:cs typeface="+mn-cs"/>
              </a:defRPr>
            </a:lvl2pPr>
            <a:lvl3pPr marL="1143000" indent="-228600" algn="l" rtl="0" eaLnBrk="0" fontAlgn="base" hangingPunct="0">
              <a:spcBef>
                <a:spcPct val="20000"/>
              </a:spcBef>
              <a:spcAft>
                <a:spcPct val="0"/>
              </a:spcAft>
              <a:buChar char="•"/>
              <a:defRPr sz="2000">
                <a:solidFill>
                  <a:schemeClr val="bg2"/>
                </a:solidFill>
                <a:latin typeface="+mn-lt"/>
                <a:cs typeface="+mn-cs"/>
              </a:defRPr>
            </a:lvl3pPr>
            <a:lvl4pPr marL="1600200" indent="-228600" algn="l" rtl="0" eaLnBrk="0" fontAlgn="base" hangingPunct="0">
              <a:spcBef>
                <a:spcPct val="20000"/>
              </a:spcBef>
              <a:spcAft>
                <a:spcPct val="0"/>
              </a:spcAft>
              <a:buChar char="–"/>
              <a:defRPr sz="2000">
                <a:solidFill>
                  <a:schemeClr val="bg2"/>
                </a:solidFill>
                <a:latin typeface="+mn-lt"/>
                <a:cs typeface="+mn-cs"/>
              </a:defRPr>
            </a:lvl4pPr>
            <a:lvl5pPr marL="2057400" indent="-228600" algn="l" rtl="0" eaLnBrk="0" fontAlgn="base" hangingPunct="0">
              <a:spcBef>
                <a:spcPct val="20000"/>
              </a:spcBef>
              <a:spcAft>
                <a:spcPct val="0"/>
              </a:spcAft>
              <a:buChar char="»"/>
              <a:defRPr sz="2000">
                <a:solidFill>
                  <a:schemeClr val="bg2"/>
                </a:solidFill>
                <a:latin typeface="+mn-lt"/>
                <a:cs typeface="+mn-cs"/>
              </a:defRPr>
            </a:lvl5pPr>
            <a:lvl6pPr marL="2514600" indent="-228600" algn="l" rtl="0" fontAlgn="base">
              <a:spcBef>
                <a:spcPct val="20000"/>
              </a:spcBef>
              <a:spcAft>
                <a:spcPct val="0"/>
              </a:spcAft>
              <a:buChar char="»"/>
              <a:defRPr sz="2000">
                <a:solidFill>
                  <a:schemeClr val="bg2"/>
                </a:solidFill>
                <a:latin typeface="+mn-lt"/>
                <a:cs typeface="+mn-cs"/>
              </a:defRPr>
            </a:lvl6pPr>
            <a:lvl7pPr marL="2971800" indent="-228600" algn="l" rtl="0" fontAlgn="base">
              <a:spcBef>
                <a:spcPct val="20000"/>
              </a:spcBef>
              <a:spcAft>
                <a:spcPct val="0"/>
              </a:spcAft>
              <a:buChar char="»"/>
              <a:defRPr sz="2000">
                <a:solidFill>
                  <a:schemeClr val="bg2"/>
                </a:solidFill>
                <a:latin typeface="+mn-lt"/>
                <a:cs typeface="+mn-cs"/>
              </a:defRPr>
            </a:lvl7pPr>
            <a:lvl8pPr marL="3429000" indent="-228600" algn="l" rtl="0" fontAlgn="base">
              <a:spcBef>
                <a:spcPct val="20000"/>
              </a:spcBef>
              <a:spcAft>
                <a:spcPct val="0"/>
              </a:spcAft>
              <a:buChar char="»"/>
              <a:defRPr sz="2000">
                <a:solidFill>
                  <a:schemeClr val="bg2"/>
                </a:solidFill>
                <a:latin typeface="+mn-lt"/>
                <a:cs typeface="+mn-cs"/>
              </a:defRPr>
            </a:lvl8pPr>
            <a:lvl9pPr marL="3886200" indent="-228600" algn="l" rtl="0" fontAlgn="base">
              <a:spcBef>
                <a:spcPct val="20000"/>
              </a:spcBef>
              <a:spcAft>
                <a:spcPct val="0"/>
              </a:spcAft>
              <a:buChar char="»"/>
              <a:defRPr sz="2000">
                <a:solidFill>
                  <a:schemeClr val="bg2"/>
                </a:solidFill>
                <a:latin typeface="+mn-lt"/>
                <a:cs typeface="+mn-cs"/>
              </a:defRPr>
            </a:lvl9pPr>
          </a:lstStyle>
          <a:p>
            <a:pPr marL="0" marR="0" lvl="0" indent="0" algn="ctr" defTabSz="914400" rtl="0" eaLnBrk="1" fontAlgn="auto" latinLnBrk="0" hangingPunct="1">
              <a:lnSpc>
                <a:spcPct val="100000"/>
              </a:lnSpc>
              <a:spcBef>
                <a:spcPts val="0"/>
              </a:spcBef>
              <a:spcAft>
                <a:spcPts val="0"/>
              </a:spcAft>
              <a:buClr>
                <a:srgbClr val="FF0066"/>
              </a:buClr>
              <a:buSzPct val="110000"/>
              <a:buFontTx/>
              <a:buNone/>
              <a:tabLst/>
              <a:defRPr/>
            </a:pPr>
            <a:endParaRPr kumimoji="0" lang="en-US" sz="2400" b="1" i="0" u="none" strike="noStrike" kern="1200" cap="none" spc="0" normalizeH="0" baseline="0" noProof="0" dirty="0">
              <a:ln>
                <a:noFill/>
              </a:ln>
              <a:solidFill>
                <a:srgbClr val="ED7D31">
                  <a:lumMod val="75000"/>
                </a:srgbClr>
              </a:solidFill>
              <a:effectLst/>
              <a:uLnTx/>
              <a:uFillTx/>
              <a:latin typeface="Calibri" panose="020F0502020204030204"/>
              <a:ea typeface="+mn-ea"/>
              <a:cs typeface="Lucida Sans Unicode" panose="020B0602030504020204" pitchFamily="34" charset="0"/>
            </a:endParaRPr>
          </a:p>
        </p:txBody>
      </p:sp>
    </p:spTree>
    <p:extLst>
      <p:ext uri="{BB962C8B-B14F-4D97-AF65-F5344CB8AC3E}">
        <p14:creationId xmlns:p14="http://schemas.microsoft.com/office/powerpoint/2010/main" val="2733936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a:extLst>
              <a:ext uri="{FF2B5EF4-FFF2-40B4-BE49-F238E27FC236}">
                <a16:creationId xmlns:a16="http://schemas.microsoft.com/office/drawing/2014/main" id="{1B90DF94-0259-4B6C-A986-91534BBCE9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69804"/>
            <a:ext cx="2047419" cy="799773"/>
          </a:xfrm>
          <a:prstGeom prst="rect">
            <a:avLst/>
          </a:prstGeom>
        </p:spPr>
      </p:pic>
      <p:pic>
        <p:nvPicPr>
          <p:cNvPr id="13" name="Content Placeholder 12">
            <a:extLst>
              <a:ext uri="{FF2B5EF4-FFF2-40B4-BE49-F238E27FC236}">
                <a16:creationId xmlns:a16="http://schemas.microsoft.com/office/drawing/2014/main" id="{791487BB-D706-49DA-A8E2-3F0AFDB4A8C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9852212" y="57483"/>
            <a:ext cx="2269114" cy="761299"/>
          </a:xfrm>
        </p:spPr>
      </p:pic>
      <p:sp>
        <p:nvSpPr>
          <p:cNvPr id="15" name="TextBox 14">
            <a:extLst>
              <a:ext uri="{FF2B5EF4-FFF2-40B4-BE49-F238E27FC236}">
                <a16:creationId xmlns:a16="http://schemas.microsoft.com/office/drawing/2014/main" id="{A9EBEFD7-4229-40BB-91FD-C29B94534F68}"/>
              </a:ext>
            </a:extLst>
          </p:cNvPr>
          <p:cNvSpPr txBox="1"/>
          <p:nvPr/>
        </p:nvSpPr>
        <p:spPr>
          <a:xfrm>
            <a:off x="1855694" y="114968"/>
            <a:ext cx="8122023" cy="769441"/>
          </a:xfrm>
          <a:prstGeom prst="rect">
            <a:avLst/>
          </a:prstGeom>
          <a:noFill/>
        </p:spPr>
        <p:txBody>
          <a:bodyPr wrap="square">
            <a:spAutoFit/>
          </a:bodyPr>
          <a:lstStyle/>
          <a:p>
            <a:pPr algn="ctr"/>
            <a:r>
              <a:rPr lang="en-GB" sz="2200" b="1" dirty="0">
                <a:solidFill>
                  <a:schemeClr val="accent2">
                    <a:lumMod val="75000"/>
                  </a:schemeClr>
                </a:solidFill>
                <a:latin typeface="Arial" panose="020B0604020202020204" pitchFamily="34" charset="0"/>
                <a:cs typeface="Arial" panose="020B0604020202020204" pitchFamily="34" charset="0"/>
              </a:rPr>
              <a:t>6</a:t>
            </a:r>
            <a:r>
              <a:rPr lang="en-GB" sz="2200" b="1" baseline="30000" dirty="0">
                <a:solidFill>
                  <a:schemeClr val="accent2">
                    <a:lumMod val="75000"/>
                  </a:schemeClr>
                </a:solidFill>
                <a:latin typeface="Arial" panose="020B0604020202020204" pitchFamily="34" charset="0"/>
                <a:cs typeface="Arial" panose="020B0604020202020204" pitchFamily="34" charset="0"/>
              </a:rPr>
              <a:t>th</a:t>
            </a:r>
            <a:r>
              <a:rPr lang="en-GB" sz="2200" b="1" dirty="0">
                <a:solidFill>
                  <a:schemeClr val="accent2">
                    <a:lumMod val="75000"/>
                  </a:schemeClr>
                </a:solidFill>
                <a:latin typeface="Arial" panose="020B0604020202020204" pitchFamily="34" charset="0"/>
                <a:cs typeface="Arial" panose="020B0604020202020204" pitchFamily="34" charset="0"/>
              </a:rPr>
              <a:t> PIURN Conference 2025</a:t>
            </a:r>
          </a:p>
          <a:p>
            <a:pPr algn="ctr"/>
            <a:r>
              <a:rPr lang="en-GB" sz="2200" b="1" dirty="0">
                <a:solidFill>
                  <a:schemeClr val="accent2">
                    <a:lumMod val="75000"/>
                  </a:schemeClr>
                </a:solidFill>
                <a:latin typeface="Arial" panose="020B0604020202020204" pitchFamily="34" charset="0"/>
                <a:cs typeface="Arial" panose="020B0604020202020204" pitchFamily="34" charset="0"/>
              </a:rPr>
              <a:t> </a:t>
            </a:r>
            <a:r>
              <a:rPr lang="en-GB" sz="2200" b="1" dirty="0" err="1">
                <a:solidFill>
                  <a:schemeClr val="accent2">
                    <a:lumMod val="75000"/>
                  </a:schemeClr>
                </a:solidFill>
                <a:latin typeface="Arial" panose="020B0604020202020204" pitchFamily="34" charset="0"/>
                <a:cs typeface="Arial" panose="020B0604020202020204" pitchFamily="34" charset="0"/>
              </a:rPr>
              <a:t>PNGUoT</a:t>
            </a:r>
            <a:r>
              <a:rPr lang="en-GB" sz="2200" b="1" dirty="0">
                <a:solidFill>
                  <a:schemeClr val="accent2">
                    <a:lumMod val="75000"/>
                  </a:schemeClr>
                </a:solidFill>
                <a:latin typeface="Arial" panose="020B0604020202020204" pitchFamily="34" charset="0"/>
                <a:cs typeface="Arial" panose="020B0604020202020204" pitchFamily="34" charset="0"/>
              </a:rPr>
              <a:t>, </a:t>
            </a:r>
            <a:r>
              <a:rPr lang="en-GB" sz="2200" b="1" dirty="0" err="1">
                <a:solidFill>
                  <a:schemeClr val="accent2">
                    <a:lumMod val="75000"/>
                  </a:schemeClr>
                </a:solidFill>
                <a:latin typeface="Arial" panose="020B0604020202020204" pitchFamily="34" charset="0"/>
                <a:cs typeface="Arial" panose="020B0604020202020204" pitchFamily="34" charset="0"/>
              </a:rPr>
              <a:t>Lae</a:t>
            </a:r>
            <a:r>
              <a:rPr lang="en-GB" sz="2200" b="1" dirty="0">
                <a:solidFill>
                  <a:schemeClr val="accent2">
                    <a:lumMod val="75000"/>
                  </a:schemeClr>
                </a:solidFill>
                <a:latin typeface="Arial" panose="020B0604020202020204" pitchFamily="34" charset="0"/>
                <a:cs typeface="Arial" panose="020B0604020202020204" pitchFamily="34" charset="0"/>
              </a:rPr>
              <a:t>, Papua New Guinea</a:t>
            </a:r>
            <a:endParaRPr lang="en-FJ" sz="2200" dirty="0">
              <a:latin typeface="Arial" panose="020B0604020202020204" pitchFamily="34" charset="0"/>
              <a:cs typeface="Arial" panose="020B0604020202020204" pitchFamily="34" charset="0"/>
            </a:endParaRPr>
          </a:p>
        </p:txBody>
      </p:sp>
      <p:sp>
        <p:nvSpPr>
          <p:cNvPr id="5" name="Text Placeholder 1">
            <a:extLst>
              <a:ext uri="{FF2B5EF4-FFF2-40B4-BE49-F238E27FC236}">
                <a16:creationId xmlns:a16="http://schemas.microsoft.com/office/drawing/2014/main" id="{ED236A68-D573-4DC2-8EC2-932FEC71E289}"/>
              </a:ext>
            </a:extLst>
          </p:cNvPr>
          <p:cNvSpPr txBox="1">
            <a:spLocks/>
          </p:cNvSpPr>
          <p:nvPr/>
        </p:nvSpPr>
        <p:spPr>
          <a:xfrm>
            <a:off x="396510" y="1043936"/>
            <a:ext cx="11357126" cy="5598305"/>
          </a:xfrm>
          <a:prstGeom prst="rect">
            <a:avLst/>
          </a:prstGeom>
        </p:spPr>
        <p:txBody>
          <a:bodyPr/>
          <a:lstStyle>
            <a:lvl1pPr marL="342900" indent="-342900" algn="l" rtl="0" eaLnBrk="0" fontAlgn="base" hangingPunct="0">
              <a:spcBef>
                <a:spcPct val="20000"/>
              </a:spcBef>
              <a:spcAft>
                <a:spcPct val="0"/>
              </a:spcAft>
              <a:buChar char="•"/>
              <a:defRPr sz="2000">
                <a:solidFill>
                  <a:schemeClr val="bg2"/>
                </a:solidFill>
                <a:latin typeface="+mn-lt"/>
                <a:ea typeface="+mn-ea"/>
                <a:cs typeface="+mn-cs"/>
              </a:defRPr>
            </a:lvl1pPr>
            <a:lvl2pPr marL="742950" indent="-285750" algn="l" rtl="0" eaLnBrk="0" fontAlgn="base" hangingPunct="0">
              <a:spcBef>
                <a:spcPct val="20000"/>
              </a:spcBef>
              <a:spcAft>
                <a:spcPct val="0"/>
              </a:spcAft>
              <a:buChar char="–"/>
              <a:defRPr sz="2000">
                <a:solidFill>
                  <a:schemeClr val="bg2"/>
                </a:solidFill>
                <a:latin typeface="+mn-lt"/>
                <a:cs typeface="+mn-cs"/>
              </a:defRPr>
            </a:lvl2pPr>
            <a:lvl3pPr marL="1143000" indent="-228600" algn="l" rtl="0" eaLnBrk="0" fontAlgn="base" hangingPunct="0">
              <a:spcBef>
                <a:spcPct val="20000"/>
              </a:spcBef>
              <a:spcAft>
                <a:spcPct val="0"/>
              </a:spcAft>
              <a:buChar char="•"/>
              <a:defRPr sz="2000">
                <a:solidFill>
                  <a:schemeClr val="bg2"/>
                </a:solidFill>
                <a:latin typeface="+mn-lt"/>
                <a:cs typeface="+mn-cs"/>
              </a:defRPr>
            </a:lvl3pPr>
            <a:lvl4pPr marL="1600200" indent="-228600" algn="l" rtl="0" eaLnBrk="0" fontAlgn="base" hangingPunct="0">
              <a:spcBef>
                <a:spcPct val="20000"/>
              </a:spcBef>
              <a:spcAft>
                <a:spcPct val="0"/>
              </a:spcAft>
              <a:buChar char="–"/>
              <a:defRPr sz="2000">
                <a:solidFill>
                  <a:schemeClr val="bg2"/>
                </a:solidFill>
                <a:latin typeface="+mn-lt"/>
                <a:cs typeface="+mn-cs"/>
              </a:defRPr>
            </a:lvl4pPr>
            <a:lvl5pPr marL="2057400" indent="-228600" algn="l" rtl="0" eaLnBrk="0" fontAlgn="base" hangingPunct="0">
              <a:spcBef>
                <a:spcPct val="20000"/>
              </a:spcBef>
              <a:spcAft>
                <a:spcPct val="0"/>
              </a:spcAft>
              <a:buChar char="»"/>
              <a:defRPr sz="2000">
                <a:solidFill>
                  <a:schemeClr val="bg2"/>
                </a:solidFill>
                <a:latin typeface="+mn-lt"/>
                <a:cs typeface="+mn-cs"/>
              </a:defRPr>
            </a:lvl5pPr>
            <a:lvl6pPr marL="2514600" indent="-228600" algn="l" rtl="0" fontAlgn="base">
              <a:spcBef>
                <a:spcPct val="20000"/>
              </a:spcBef>
              <a:spcAft>
                <a:spcPct val="0"/>
              </a:spcAft>
              <a:buChar char="»"/>
              <a:defRPr sz="2000">
                <a:solidFill>
                  <a:schemeClr val="bg2"/>
                </a:solidFill>
                <a:latin typeface="+mn-lt"/>
                <a:cs typeface="+mn-cs"/>
              </a:defRPr>
            </a:lvl6pPr>
            <a:lvl7pPr marL="2971800" indent="-228600" algn="l" rtl="0" fontAlgn="base">
              <a:spcBef>
                <a:spcPct val="20000"/>
              </a:spcBef>
              <a:spcAft>
                <a:spcPct val="0"/>
              </a:spcAft>
              <a:buChar char="»"/>
              <a:defRPr sz="2000">
                <a:solidFill>
                  <a:schemeClr val="bg2"/>
                </a:solidFill>
                <a:latin typeface="+mn-lt"/>
                <a:cs typeface="+mn-cs"/>
              </a:defRPr>
            </a:lvl7pPr>
            <a:lvl8pPr marL="3429000" indent="-228600" algn="l" rtl="0" fontAlgn="base">
              <a:spcBef>
                <a:spcPct val="20000"/>
              </a:spcBef>
              <a:spcAft>
                <a:spcPct val="0"/>
              </a:spcAft>
              <a:buChar char="»"/>
              <a:defRPr sz="2000">
                <a:solidFill>
                  <a:schemeClr val="bg2"/>
                </a:solidFill>
                <a:latin typeface="+mn-lt"/>
                <a:cs typeface="+mn-cs"/>
              </a:defRPr>
            </a:lvl8pPr>
            <a:lvl9pPr marL="3886200" indent="-228600" algn="l" rtl="0" fontAlgn="base">
              <a:spcBef>
                <a:spcPct val="20000"/>
              </a:spcBef>
              <a:spcAft>
                <a:spcPct val="0"/>
              </a:spcAft>
              <a:buChar char="»"/>
              <a:defRPr sz="2000">
                <a:solidFill>
                  <a:schemeClr val="bg2"/>
                </a:solidFill>
                <a:latin typeface="+mn-lt"/>
                <a:cs typeface="+mn-cs"/>
              </a:defRPr>
            </a:lvl9pPr>
          </a:lstStyle>
          <a:p>
            <a:pPr marL="0" marR="0" lvl="0" indent="0" algn="ctr" defTabSz="914400" rtl="0" eaLnBrk="1" fontAlgn="auto" latinLnBrk="0" hangingPunct="1">
              <a:lnSpc>
                <a:spcPct val="100000"/>
              </a:lnSpc>
              <a:spcBef>
                <a:spcPts val="0"/>
              </a:spcBef>
              <a:spcAft>
                <a:spcPts val="0"/>
              </a:spcAft>
              <a:buClr>
                <a:srgbClr val="FF0066"/>
              </a:buClr>
              <a:buSzPct val="110000"/>
              <a:buFontTx/>
              <a:buNone/>
              <a:tabLst/>
              <a:defRPr/>
            </a:pPr>
            <a:endParaRPr kumimoji="0" lang="en-US" sz="2400" b="1" i="0" u="none" strike="noStrike" kern="1200" cap="none" spc="0" normalizeH="0" baseline="0" noProof="0" dirty="0">
              <a:ln>
                <a:noFill/>
              </a:ln>
              <a:solidFill>
                <a:srgbClr val="ED7D31">
                  <a:lumMod val="75000"/>
                </a:srgbClr>
              </a:solidFill>
              <a:effectLst/>
              <a:uLnTx/>
              <a:uFillTx/>
              <a:latin typeface="Calibri" panose="020F0502020204030204"/>
              <a:ea typeface="+mn-ea"/>
              <a:cs typeface="Lucida Sans Unicode" panose="020B0602030504020204" pitchFamily="34" charset="0"/>
            </a:endParaRPr>
          </a:p>
        </p:txBody>
      </p:sp>
    </p:spTree>
    <p:extLst>
      <p:ext uri="{BB962C8B-B14F-4D97-AF65-F5344CB8AC3E}">
        <p14:creationId xmlns:p14="http://schemas.microsoft.com/office/powerpoint/2010/main" val="2589147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354</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Mathilde Souchon</dc:creator>
  <cp:lastModifiedBy>Mathilde Souchon</cp:lastModifiedBy>
  <cp:revision>7</cp:revision>
  <dcterms:created xsi:type="dcterms:W3CDTF">2025-06-08T23:53:15Z</dcterms:created>
  <dcterms:modified xsi:type="dcterms:W3CDTF">2025-06-10T00:54:35Z</dcterms:modified>
</cp:coreProperties>
</file>